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22" r:id="rId5"/>
    <p:sldMasterId id="2147483815" r:id="rId6"/>
  </p:sldMasterIdLst>
  <p:notesMasterIdLst>
    <p:notesMasterId r:id="rId20"/>
  </p:notesMasterIdLst>
  <p:handoutMasterIdLst>
    <p:handoutMasterId r:id="rId21"/>
  </p:handoutMasterIdLst>
  <p:sldIdLst>
    <p:sldId id="260" r:id="rId7"/>
    <p:sldId id="286" r:id="rId8"/>
    <p:sldId id="267" r:id="rId9"/>
    <p:sldId id="268" r:id="rId10"/>
    <p:sldId id="269" r:id="rId11"/>
    <p:sldId id="270" r:id="rId12"/>
    <p:sldId id="271" r:id="rId13"/>
    <p:sldId id="276" r:id="rId14"/>
    <p:sldId id="279" r:id="rId15"/>
    <p:sldId id="278" r:id="rId16"/>
    <p:sldId id="287" r:id="rId17"/>
    <p:sldId id="284" r:id="rId18"/>
    <p:sldId id="285" r:id="rId19"/>
  </p:sldIdLst>
  <p:sldSz cx="9144000" cy="5143500" type="screen16x9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86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7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59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46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331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195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060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2926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ED5"/>
    <a:srgbClr val="B90066"/>
    <a:srgbClr val="FFFFFF"/>
    <a:srgbClr val="00598F"/>
    <a:srgbClr val="071E4F"/>
    <a:srgbClr val="041D42"/>
    <a:srgbClr val="7AA0D5"/>
    <a:srgbClr val="328B57"/>
    <a:srgbClr val="808080"/>
    <a:srgbClr val="FF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6" autoAdjust="0"/>
    <p:restoredTop sz="92038" autoAdjust="0"/>
  </p:normalViewPr>
  <p:slideViewPr>
    <p:cSldViewPr snapToGrid="0">
      <p:cViewPr varScale="1">
        <p:scale>
          <a:sx n="110" d="100"/>
          <a:sy n="110" d="100"/>
        </p:scale>
        <p:origin x="1104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3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LLAGRASA Carmen" userId="893da4de-70f9-4b6b-98be-d381989571f0" providerId="ADAL" clId="{822CB6A5-2315-445A-862B-91BA731E0C4C}"/>
    <pc:docChg chg="undo custSel addSld delSld modSld sldOrd addMainMaster modMainMaster">
      <pc:chgData name="VILLAGRASA Carmen" userId="893da4de-70f9-4b6b-98be-d381989571f0" providerId="ADAL" clId="{822CB6A5-2315-445A-862B-91BA731E0C4C}" dt="2023-10-16T14:51:01.661" v="10706" actId="1035"/>
      <pc:docMkLst>
        <pc:docMk/>
      </pc:docMkLst>
      <pc:sldChg chg="del">
        <pc:chgData name="VILLAGRASA Carmen" userId="893da4de-70f9-4b6b-98be-d381989571f0" providerId="ADAL" clId="{822CB6A5-2315-445A-862B-91BA731E0C4C}" dt="2023-10-08T17:03:25.893" v="6894" actId="47"/>
        <pc:sldMkLst>
          <pc:docMk/>
          <pc:sldMk cId="2983886989" sldId="259"/>
        </pc:sldMkLst>
      </pc:sldChg>
      <pc:sldChg chg="addSp modSp mod">
        <pc:chgData name="VILLAGRASA Carmen" userId="893da4de-70f9-4b6b-98be-d381989571f0" providerId="ADAL" clId="{822CB6A5-2315-445A-862B-91BA731E0C4C}" dt="2023-10-14T17:00:11.275" v="9812" actId="255"/>
        <pc:sldMkLst>
          <pc:docMk/>
          <pc:sldMk cId="3053121327" sldId="260"/>
        </pc:sldMkLst>
        <pc:spChg chg="mod">
          <ac:chgData name="VILLAGRASA Carmen" userId="893da4de-70f9-4b6b-98be-d381989571f0" providerId="ADAL" clId="{822CB6A5-2315-445A-862B-91BA731E0C4C}" dt="2023-10-14T16:36:38.789" v="9372" actId="1036"/>
          <ac:spMkLst>
            <pc:docMk/>
            <pc:sldMk cId="3053121327" sldId="260"/>
            <ac:spMk id="4" creationId="{B7489DFD-2660-45BC-B5E4-36BA4874A8A2}"/>
          </ac:spMkLst>
        </pc:spChg>
        <pc:spChg chg="add mod">
          <ac:chgData name="VILLAGRASA Carmen" userId="893da4de-70f9-4b6b-98be-d381989571f0" providerId="ADAL" clId="{822CB6A5-2315-445A-862B-91BA731E0C4C}" dt="2023-10-14T17:00:11.275" v="9812" actId="255"/>
          <ac:spMkLst>
            <pc:docMk/>
            <pc:sldMk cId="3053121327" sldId="260"/>
            <ac:spMk id="5" creationId="{511D1A16-BD45-A494-6453-60B9B1970EC3}"/>
          </ac:spMkLst>
        </pc:spChg>
        <pc:spChg chg="mod">
          <ac:chgData name="VILLAGRASA Carmen" userId="893da4de-70f9-4b6b-98be-d381989571f0" providerId="ADAL" clId="{822CB6A5-2315-445A-862B-91BA731E0C4C}" dt="2023-10-04T14:18:41.816" v="0"/>
          <ac:spMkLst>
            <pc:docMk/>
            <pc:sldMk cId="3053121327" sldId="260"/>
            <ac:spMk id="9" creationId="{BA6B3F1F-A241-47F5-BAC5-FA3ACB0599DA}"/>
          </ac:spMkLst>
        </pc:spChg>
        <pc:spChg chg="mod">
          <ac:chgData name="VILLAGRASA Carmen" userId="893da4de-70f9-4b6b-98be-d381989571f0" providerId="ADAL" clId="{822CB6A5-2315-445A-862B-91BA731E0C4C}" dt="2023-10-04T14:19:24.300" v="97" actId="20577"/>
          <ac:spMkLst>
            <pc:docMk/>
            <pc:sldMk cId="3053121327" sldId="260"/>
            <ac:spMk id="10" creationId="{FED584CA-09A0-4213-B819-E213DB35F17D}"/>
          </ac:spMkLst>
        </pc:spChg>
        <pc:picChg chg="add mod">
          <ac:chgData name="VILLAGRASA Carmen" userId="893da4de-70f9-4b6b-98be-d381989571f0" providerId="ADAL" clId="{822CB6A5-2315-445A-862B-91BA731E0C4C}" dt="2023-10-04T14:20:03.772" v="100" actId="1076"/>
          <ac:picMkLst>
            <pc:docMk/>
            <pc:sldMk cId="3053121327" sldId="260"/>
            <ac:picMk id="2" creationId="{C982BA75-AC76-7C67-021D-AD8DC410E29D}"/>
          </ac:picMkLst>
        </pc:picChg>
      </pc:sldChg>
      <pc:sldChg chg="addSp delSp modSp del mod modAnim">
        <pc:chgData name="VILLAGRASA Carmen" userId="893da4de-70f9-4b6b-98be-d381989571f0" providerId="ADAL" clId="{822CB6A5-2315-445A-862B-91BA731E0C4C}" dt="2023-10-08T17:03:13.093" v="6889" actId="47"/>
        <pc:sldMkLst>
          <pc:docMk/>
          <pc:sldMk cId="2933025522" sldId="261"/>
        </pc:sldMkLst>
        <pc:spChg chg="add del">
          <ac:chgData name="VILLAGRASA Carmen" userId="893da4de-70f9-4b6b-98be-d381989571f0" providerId="ADAL" clId="{822CB6A5-2315-445A-862B-91BA731E0C4C}" dt="2023-10-08T16:44:07.795" v="5992" actId="478"/>
          <ac:spMkLst>
            <pc:docMk/>
            <pc:sldMk cId="2933025522" sldId="261"/>
            <ac:spMk id="2" creationId="{262A9661-BF84-4B03-8BEA-FF67271866F4}"/>
          </ac:spMkLst>
        </pc:spChg>
        <pc:spChg chg="add del mod">
          <ac:chgData name="VILLAGRASA Carmen" userId="893da4de-70f9-4b6b-98be-d381989571f0" providerId="ADAL" clId="{822CB6A5-2315-445A-862B-91BA731E0C4C}" dt="2023-10-08T16:42:35.334" v="5971" actId="478"/>
          <ac:spMkLst>
            <pc:docMk/>
            <pc:sldMk cId="2933025522" sldId="261"/>
            <ac:spMk id="5" creationId="{8BF3978F-0877-B5A9-2EA1-AFB6931BD209}"/>
          </ac:spMkLst>
        </pc:spChg>
        <pc:spChg chg="del mod">
          <ac:chgData name="VILLAGRASA Carmen" userId="893da4de-70f9-4b6b-98be-d381989571f0" providerId="ADAL" clId="{822CB6A5-2315-445A-862B-91BA731E0C4C}" dt="2023-10-07T15:10:50.759" v="2705" actId="478"/>
          <ac:spMkLst>
            <pc:docMk/>
            <pc:sldMk cId="2933025522" sldId="261"/>
            <ac:spMk id="5" creationId="{D31D9339-FB21-4888-AA1C-EE704C588A47}"/>
          </ac:spMkLst>
        </pc:spChg>
        <pc:spChg chg="add del mod">
          <ac:chgData name="VILLAGRASA Carmen" userId="893da4de-70f9-4b6b-98be-d381989571f0" providerId="ADAL" clId="{822CB6A5-2315-445A-862B-91BA731E0C4C}" dt="2023-10-08T16:44:07.795" v="5992" actId="478"/>
          <ac:spMkLst>
            <pc:docMk/>
            <pc:sldMk cId="2933025522" sldId="261"/>
            <ac:spMk id="6" creationId="{BA0ED0E8-3AEC-7000-7FE2-12C87A844459}"/>
          </ac:spMkLst>
        </pc:spChg>
        <pc:spChg chg="mod">
          <ac:chgData name="VILLAGRASA Carmen" userId="893da4de-70f9-4b6b-98be-d381989571f0" providerId="ADAL" clId="{822CB6A5-2315-445A-862B-91BA731E0C4C}" dt="2023-10-08T16:41:53.122" v="5969" actId="313"/>
          <ac:spMkLst>
            <pc:docMk/>
            <pc:sldMk cId="2933025522" sldId="261"/>
            <ac:spMk id="8" creationId="{95FCF60C-AF2A-4905-A2B3-822098CB584E}"/>
          </ac:spMkLst>
        </pc:spChg>
        <pc:spChg chg="add del mod">
          <ac:chgData name="VILLAGRASA Carmen" userId="893da4de-70f9-4b6b-98be-d381989571f0" providerId="ADAL" clId="{822CB6A5-2315-445A-862B-91BA731E0C4C}" dt="2023-10-08T16:44:07.795" v="5992" actId="478"/>
          <ac:spMkLst>
            <pc:docMk/>
            <pc:sldMk cId="2933025522" sldId="261"/>
            <ac:spMk id="9" creationId="{F14554CA-DD3F-AC14-4C38-285B6DFCEDBE}"/>
          </ac:spMkLst>
        </pc:spChg>
        <pc:spChg chg="add del mod">
          <ac:chgData name="VILLAGRASA Carmen" userId="893da4de-70f9-4b6b-98be-d381989571f0" providerId="ADAL" clId="{822CB6A5-2315-445A-862B-91BA731E0C4C}" dt="2023-10-08T16:43:13.291" v="5978"/>
          <ac:spMkLst>
            <pc:docMk/>
            <pc:sldMk cId="2933025522" sldId="261"/>
            <ac:spMk id="10" creationId="{1DAE8F91-5152-EC07-323A-A68BECE5D4C4}"/>
          </ac:spMkLst>
        </pc:spChg>
        <pc:spChg chg="add del">
          <ac:chgData name="VILLAGRASA Carmen" userId="893da4de-70f9-4b6b-98be-d381989571f0" providerId="ADAL" clId="{822CB6A5-2315-445A-862B-91BA731E0C4C}" dt="2023-10-08T16:44:08.548" v="5993" actId="478"/>
          <ac:spMkLst>
            <pc:docMk/>
            <pc:sldMk cId="2933025522" sldId="261"/>
            <ac:spMk id="12" creationId="{A281BF0D-4BE7-491A-8143-DE42829786DD}"/>
          </ac:spMkLst>
        </pc:spChg>
        <pc:spChg chg="add del mod">
          <ac:chgData name="VILLAGRASA Carmen" userId="893da4de-70f9-4b6b-98be-d381989571f0" providerId="ADAL" clId="{822CB6A5-2315-445A-862B-91BA731E0C4C}" dt="2023-10-08T16:43:26.299" v="5980"/>
          <ac:spMkLst>
            <pc:docMk/>
            <pc:sldMk cId="2933025522" sldId="261"/>
            <ac:spMk id="13" creationId="{F37D14F0-87D3-9B96-75C1-E2C1C9590732}"/>
          </ac:spMkLst>
        </pc:spChg>
        <pc:spChg chg="add del mod">
          <ac:chgData name="VILLAGRASA Carmen" userId="893da4de-70f9-4b6b-98be-d381989571f0" providerId="ADAL" clId="{822CB6A5-2315-445A-862B-91BA731E0C4C}" dt="2023-10-08T16:44:04.294" v="5987"/>
          <ac:spMkLst>
            <pc:docMk/>
            <pc:sldMk cId="2933025522" sldId="261"/>
            <ac:spMk id="15" creationId="{1D748881-62AB-756A-C2DD-C3EB9A771F41}"/>
          </ac:spMkLst>
        </pc:spChg>
        <pc:picChg chg="del">
          <ac:chgData name="VILLAGRASA Carmen" userId="893da4de-70f9-4b6b-98be-d381989571f0" providerId="ADAL" clId="{822CB6A5-2315-445A-862B-91BA731E0C4C}" dt="2023-10-08T16:42:32.807" v="5970" actId="478"/>
          <ac:picMkLst>
            <pc:docMk/>
            <pc:sldMk cId="2933025522" sldId="261"/>
            <ac:picMk id="7" creationId="{5F84DA06-6D4F-4C7A-9EF6-689A63431B44}"/>
          </ac:picMkLst>
        </pc:picChg>
        <pc:picChg chg="add del mod">
          <ac:chgData name="VILLAGRASA Carmen" userId="893da4de-70f9-4b6b-98be-d381989571f0" providerId="ADAL" clId="{822CB6A5-2315-445A-862B-91BA731E0C4C}" dt="2023-10-08T16:44:06.591" v="5990"/>
          <ac:picMkLst>
            <pc:docMk/>
            <pc:sldMk cId="2933025522" sldId="261"/>
            <ac:picMk id="14" creationId="{77427B86-C390-D804-1B04-8E6D731CEEE9}"/>
          </ac:picMkLst>
        </pc:picChg>
        <pc:cxnChg chg="add del mod">
          <ac:chgData name="VILLAGRASA Carmen" userId="893da4de-70f9-4b6b-98be-d381989571f0" providerId="ADAL" clId="{822CB6A5-2315-445A-862B-91BA731E0C4C}" dt="2023-10-08T16:44:10.086" v="5995" actId="1076"/>
          <ac:cxnSpMkLst>
            <pc:docMk/>
            <pc:sldMk cId="2933025522" sldId="261"/>
            <ac:cxnSpMk id="11" creationId="{91B6ED4B-5D69-4D9B-BB6A-D27242D2F5A3}"/>
          </ac:cxnSpMkLst>
        </pc:cxnChg>
      </pc:sldChg>
      <pc:sldChg chg="del">
        <pc:chgData name="VILLAGRASA Carmen" userId="893da4de-70f9-4b6b-98be-d381989571f0" providerId="ADAL" clId="{822CB6A5-2315-445A-862B-91BA731E0C4C}" dt="2023-10-08T17:03:14.229" v="6890" actId="47"/>
        <pc:sldMkLst>
          <pc:docMk/>
          <pc:sldMk cId="1342225686" sldId="263"/>
        </pc:sldMkLst>
      </pc:sldChg>
      <pc:sldChg chg="del">
        <pc:chgData name="VILLAGRASA Carmen" userId="893da4de-70f9-4b6b-98be-d381989571f0" providerId="ADAL" clId="{822CB6A5-2315-445A-862B-91BA731E0C4C}" dt="2023-10-08T17:03:16.766" v="6891" actId="47"/>
        <pc:sldMkLst>
          <pc:docMk/>
          <pc:sldMk cId="1270236060" sldId="264"/>
        </pc:sldMkLst>
      </pc:sldChg>
      <pc:sldChg chg="del">
        <pc:chgData name="VILLAGRASA Carmen" userId="893da4de-70f9-4b6b-98be-d381989571f0" providerId="ADAL" clId="{822CB6A5-2315-445A-862B-91BA731E0C4C}" dt="2023-10-08T17:03:20.355" v="6892" actId="47"/>
        <pc:sldMkLst>
          <pc:docMk/>
          <pc:sldMk cId="83004939" sldId="265"/>
        </pc:sldMkLst>
      </pc:sldChg>
      <pc:sldChg chg="del">
        <pc:chgData name="VILLAGRASA Carmen" userId="893da4de-70f9-4b6b-98be-d381989571f0" providerId="ADAL" clId="{822CB6A5-2315-445A-862B-91BA731E0C4C}" dt="2023-10-08T17:03:23.063" v="6893" actId="47"/>
        <pc:sldMkLst>
          <pc:docMk/>
          <pc:sldMk cId="4189001256" sldId="266"/>
        </pc:sldMkLst>
      </pc:sldChg>
      <pc:sldChg chg="addSp delSp modSp mod ord">
        <pc:chgData name="VILLAGRASA Carmen" userId="893da4de-70f9-4b6b-98be-d381989571f0" providerId="ADAL" clId="{822CB6A5-2315-445A-862B-91BA731E0C4C}" dt="2023-10-16T09:43:17.133" v="10629" actId="14100"/>
        <pc:sldMkLst>
          <pc:docMk/>
          <pc:sldMk cId="2348093543" sldId="267"/>
        </pc:sldMkLst>
        <pc:spChg chg="mod">
          <ac:chgData name="VILLAGRASA Carmen" userId="893da4de-70f9-4b6b-98be-d381989571f0" providerId="ADAL" clId="{822CB6A5-2315-445A-862B-91BA731E0C4C}" dt="2023-10-04T14:20:42.129" v="145" actId="20577"/>
          <ac:spMkLst>
            <pc:docMk/>
            <pc:sldMk cId="2348093543" sldId="267"/>
            <ac:spMk id="2" creationId="{6D01C139-3E87-480E-B356-FB1C9D72C6CC}"/>
          </ac:spMkLst>
        </pc:spChg>
        <pc:spChg chg="del mod">
          <ac:chgData name="VILLAGRASA Carmen" userId="893da4de-70f9-4b6b-98be-d381989571f0" providerId="ADAL" clId="{822CB6A5-2315-445A-862B-91BA731E0C4C}" dt="2023-10-14T16:58:01.774" v="9761" actId="478"/>
          <ac:spMkLst>
            <pc:docMk/>
            <pc:sldMk cId="2348093543" sldId="267"/>
            <ac:spMk id="3" creationId="{3BFDEAF0-A738-4A09-85EE-42B1916733A5}"/>
          </ac:spMkLst>
        </pc:spChg>
        <pc:spChg chg="add del mod">
          <ac:chgData name="VILLAGRASA Carmen" userId="893da4de-70f9-4b6b-98be-d381989571f0" providerId="ADAL" clId="{822CB6A5-2315-445A-862B-91BA731E0C4C}" dt="2023-10-08T16:19:24.352" v="5708" actId="20577"/>
          <ac:spMkLst>
            <pc:docMk/>
            <pc:sldMk cId="2348093543" sldId="267"/>
            <ac:spMk id="5" creationId="{12410609-5B5A-4A97-A4F6-CFD933C6A893}"/>
          </ac:spMkLst>
        </pc:spChg>
        <pc:spChg chg="mod">
          <ac:chgData name="VILLAGRASA Carmen" userId="893da4de-70f9-4b6b-98be-d381989571f0" providerId="ADAL" clId="{822CB6A5-2315-445A-862B-91BA731E0C4C}" dt="2023-10-04T14:31:23.758" v="614" actId="1076"/>
          <ac:spMkLst>
            <pc:docMk/>
            <pc:sldMk cId="2348093543" sldId="267"/>
            <ac:spMk id="6" creationId="{C60B97DC-8272-48C8-BB41-39AB0625E9D7}"/>
          </ac:spMkLst>
        </pc:spChg>
        <pc:spChg chg="add mod">
          <ac:chgData name="VILLAGRASA Carmen" userId="893da4de-70f9-4b6b-98be-d381989571f0" providerId="ADAL" clId="{822CB6A5-2315-445A-862B-91BA731E0C4C}" dt="2023-10-08T16:18:22.400" v="5695" actId="1076"/>
          <ac:spMkLst>
            <pc:docMk/>
            <pc:sldMk cId="2348093543" sldId="267"/>
            <ac:spMk id="8" creationId="{BFB9FCE4-B293-1BE5-551A-5740FAA4825D}"/>
          </ac:spMkLst>
        </pc:spChg>
        <pc:spChg chg="add mod">
          <ac:chgData name="VILLAGRASA Carmen" userId="893da4de-70f9-4b6b-98be-d381989571f0" providerId="ADAL" clId="{822CB6A5-2315-445A-862B-91BA731E0C4C}" dt="2023-10-14T16:58:07.875" v="9781" actId="1036"/>
          <ac:spMkLst>
            <pc:docMk/>
            <pc:sldMk cId="2348093543" sldId="267"/>
            <ac:spMk id="10" creationId="{4EF5A826-0F58-1FC8-A767-6FD3396569CE}"/>
          </ac:spMkLst>
        </pc:spChg>
        <pc:spChg chg="add del">
          <ac:chgData name="VILLAGRASA Carmen" userId="893da4de-70f9-4b6b-98be-d381989571f0" providerId="ADAL" clId="{822CB6A5-2315-445A-862B-91BA731E0C4C}" dt="2023-10-07T14:53:14.552" v="2411" actId="22"/>
          <ac:spMkLst>
            <pc:docMk/>
            <pc:sldMk cId="2348093543" sldId="267"/>
            <ac:spMk id="10" creationId="{CBBFEB93-608C-F47D-399F-174685EEFFB3}"/>
          </ac:spMkLst>
        </pc:spChg>
        <pc:picChg chg="add mod ord">
          <ac:chgData name="VILLAGRASA Carmen" userId="893da4de-70f9-4b6b-98be-d381989571f0" providerId="ADAL" clId="{822CB6A5-2315-445A-862B-91BA731E0C4C}" dt="2023-10-16T09:43:17.133" v="10629" actId="14100"/>
          <ac:picMkLst>
            <pc:docMk/>
            <pc:sldMk cId="2348093543" sldId="267"/>
            <ac:picMk id="7" creationId="{B8751FB5-19F7-7567-5A6C-144DF9B1B3C6}"/>
          </ac:picMkLst>
        </pc:picChg>
      </pc:sldChg>
      <pc:sldChg chg="addSp delSp modSp add mod">
        <pc:chgData name="VILLAGRASA Carmen" userId="893da4de-70f9-4b6b-98be-d381989571f0" providerId="ADAL" clId="{822CB6A5-2315-445A-862B-91BA731E0C4C}" dt="2023-10-14T16:58:14.025" v="9783"/>
        <pc:sldMkLst>
          <pc:docMk/>
          <pc:sldMk cId="2131886427" sldId="268"/>
        </pc:sldMkLst>
        <pc:spChg chg="del">
          <ac:chgData name="VILLAGRASA Carmen" userId="893da4de-70f9-4b6b-98be-d381989571f0" providerId="ADAL" clId="{822CB6A5-2315-445A-862B-91BA731E0C4C}" dt="2023-10-14T16:58:13.062" v="9782" actId="478"/>
          <ac:spMkLst>
            <pc:docMk/>
            <pc:sldMk cId="2131886427" sldId="268"/>
            <ac:spMk id="3" creationId="{3BFDEAF0-A738-4A09-85EE-42B1916733A5}"/>
          </ac:spMkLst>
        </pc:spChg>
        <pc:spChg chg="mod">
          <ac:chgData name="VILLAGRASA Carmen" userId="893da4de-70f9-4b6b-98be-d381989571f0" providerId="ADAL" clId="{822CB6A5-2315-445A-862B-91BA731E0C4C}" dt="2023-10-08T16:18:34.409" v="5696" actId="20577"/>
          <ac:spMkLst>
            <pc:docMk/>
            <pc:sldMk cId="2131886427" sldId="268"/>
            <ac:spMk id="5" creationId="{12410609-5B5A-4A97-A4F6-CFD933C6A893}"/>
          </ac:spMkLst>
        </pc:spChg>
        <pc:spChg chg="add mod">
          <ac:chgData name="VILLAGRASA Carmen" userId="893da4de-70f9-4b6b-98be-d381989571f0" providerId="ADAL" clId="{822CB6A5-2315-445A-862B-91BA731E0C4C}" dt="2023-10-14T16:58:14.025" v="9783"/>
          <ac:spMkLst>
            <pc:docMk/>
            <pc:sldMk cId="2131886427" sldId="268"/>
            <ac:spMk id="7" creationId="{C893C404-85D6-41D8-08AF-409C90C5AF91}"/>
          </ac:spMkLst>
        </pc:spChg>
        <pc:spChg chg="del">
          <ac:chgData name="VILLAGRASA Carmen" userId="893da4de-70f9-4b6b-98be-d381989571f0" providerId="ADAL" clId="{822CB6A5-2315-445A-862B-91BA731E0C4C}" dt="2023-10-04T14:52:42.385" v="1237" actId="478"/>
          <ac:spMkLst>
            <pc:docMk/>
            <pc:sldMk cId="2131886427" sldId="268"/>
            <ac:spMk id="8" creationId="{BFB9FCE4-B293-1BE5-551A-5740FAA4825D}"/>
          </ac:spMkLst>
        </pc:spChg>
        <pc:spChg chg="add mod">
          <ac:chgData name="VILLAGRASA Carmen" userId="893da4de-70f9-4b6b-98be-d381989571f0" providerId="ADAL" clId="{822CB6A5-2315-445A-862B-91BA731E0C4C}" dt="2023-10-08T16:18:43.354" v="5699" actId="1076"/>
          <ac:spMkLst>
            <pc:docMk/>
            <pc:sldMk cId="2131886427" sldId="268"/>
            <ac:spMk id="12" creationId="{10D7E786-6BF9-A62A-92F9-576CE4B98F92}"/>
          </ac:spMkLst>
        </pc:spChg>
        <pc:spChg chg="add mod">
          <ac:chgData name="VILLAGRASA Carmen" userId="893da4de-70f9-4b6b-98be-d381989571f0" providerId="ADAL" clId="{822CB6A5-2315-445A-862B-91BA731E0C4C}" dt="2023-10-08T16:18:46.380" v="5700" actId="1076"/>
          <ac:spMkLst>
            <pc:docMk/>
            <pc:sldMk cId="2131886427" sldId="268"/>
            <ac:spMk id="13" creationId="{42B4959D-8C29-AC37-4DDD-FCD3567F6B7A}"/>
          </ac:spMkLst>
        </pc:spChg>
        <pc:spChg chg="add mod">
          <ac:chgData name="VILLAGRASA Carmen" userId="893da4de-70f9-4b6b-98be-d381989571f0" providerId="ADAL" clId="{822CB6A5-2315-445A-862B-91BA731E0C4C}" dt="2023-10-04T14:57:12.837" v="1450" actId="108"/>
          <ac:spMkLst>
            <pc:docMk/>
            <pc:sldMk cId="2131886427" sldId="268"/>
            <ac:spMk id="14" creationId="{A16A4E0C-850E-3F65-D71E-C492382B6CE0}"/>
          </ac:spMkLst>
        </pc:spChg>
        <pc:picChg chg="del">
          <ac:chgData name="VILLAGRASA Carmen" userId="893da4de-70f9-4b6b-98be-d381989571f0" providerId="ADAL" clId="{822CB6A5-2315-445A-862B-91BA731E0C4C}" dt="2023-10-04T14:51:20.449" v="1232" actId="478"/>
          <ac:picMkLst>
            <pc:docMk/>
            <pc:sldMk cId="2131886427" sldId="268"/>
            <ac:picMk id="7" creationId="{B8751FB5-19F7-7567-5A6C-144DF9B1B3C6}"/>
          </ac:picMkLst>
        </pc:picChg>
        <pc:picChg chg="add mod">
          <ac:chgData name="VILLAGRASA Carmen" userId="893da4de-70f9-4b6b-98be-d381989571f0" providerId="ADAL" clId="{822CB6A5-2315-445A-862B-91BA731E0C4C}" dt="2023-10-04T14:52:34.398" v="1234" actId="1076"/>
          <ac:picMkLst>
            <pc:docMk/>
            <pc:sldMk cId="2131886427" sldId="268"/>
            <ac:picMk id="9" creationId="{E643BCD6-295E-EF44-AC9D-88BBE19BFF2A}"/>
          </ac:picMkLst>
        </pc:picChg>
        <pc:picChg chg="add mod">
          <ac:chgData name="VILLAGRASA Carmen" userId="893da4de-70f9-4b6b-98be-d381989571f0" providerId="ADAL" clId="{822CB6A5-2315-445A-862B-91BA731E0C4C}" dt="2023-10-08T16:18:41.645" v="5698" actId="1076"/>
          <ac:picMkLst>
            <pc:docMk/>
            <pc:sldMk cId="2131886427" sldId="268"/>
            <ac:picMk id="10" creationId="{9AFC61D6-BED5-8CBA-A47C-7297387145F4}"/>
          </ac:picMkLst>
        </pc:picChg>
        <pc:picChg chg="add mod">
          <ac:chgData name="VILLAGRASA Carmen" userId="893da4de-70f9-4b6b-98be-d381989571f0" providerId="ADAL" clId="{822CB6A5-2315-445A-862B-91BA731E0C4C}" dt="2023-10-08T16:18:38.746" v="5697" actId="1076"/>
          <ac:picMkLst>
            <pc:docMk/>
            <pc:sldMk cId="2131886427" sldId="268"/>
            <ac:picMk id="11" creationId="{18CB319A-3DC0-959E-94D2-4F5165378AB0}"/>
          </ac:picMkLst>
        </pc:picChg>
      </pc:sldChg>
      <pc:sldChg chg="addSp delSp modSp add mod">
        <pc:chgData name="VILLAGRASA Carmen" userId="893da4de-70f9-4b6b-98be-d381989571f0" providerId="ADAL" clId="{822CB6A5-2315-445A-862B-91BA731E0C4C}" dt="2023-10-14T16:58:18.938" v="9785"/>
        <pc:sldMkLst>
          <pc:docMk/>
          <pc:sldMk cId="878318936" sldId="269"/>
        </pc:sldMkLst>
        <pc:spChg chg="del">
          <ac:chgData name="VILLAGRASA Carmen" userId="893da4de-70f9-4b6b-98be-d381989571f0" providerId="ADAL" clId="{822CB6A5-2315-445A-862B-91BA731E0C4C}" dt="2023-10-14T16:58:18.019" v="9784" actId="478"/>
          <ac:spMkLst>
            <pc:docMk/>
            <pc:sldMk cId="878318936" sldId="269"/>
            <ac:spMk id="3" creationId="{3BFDEAF0-A738-4A09-85EE-42B1916733A5}"/>
          </ac:spMkLst>
        </pc:spChg>
        <pc:spChg chg="mod">
          <ac:chgData name="VILLAGRASA Carmen" userId="893da4de-70f9-4b6b-98be-d381989571f0" providerId="ADAL" clId="{822CB6A5-2315-445A-862B-91BA731E0C4C}" dt="2023-10-07T14:54:08.936" v="2415" actId="20577"/>
          <ac:spMkLst>
            <pc:docMk/>
            <pc:sldMk cId="878318936" sldId="269"/>
            <ac:spMk id="5" creationId="{12410609-5B5A-4A97-A4F6-CFD933C6A893}"/>
          </ac:spMkLst>
        </pc:spChg>
        <pc:spChg chg="mod">
          <ac:chgData name="VILLAGRASA Carmen" userId="893da4de-70f9-4b6b-98be-d381989571f0" providerId="ADAL" clId="{822CB6A5-2315-445A-862B-91BA731E0C4C}" dt="2023-10-04T14:58:04.051" v="1487" actId="20577"/>
          <ac:spMkLst>
            <pc:docMk/>
            <pc:sldMk cId="878318936" sldId="269"/>
            <ac:spMk id="6" creationId="{C60B97DC-8272-48C8-BB41-39AB0625E9D7}"/>
          </ac:spMkLst>
        </pc:spChg>
        <pc:spChg chg="add mod">
          <ac:chgData name="VILLAGRASA Carmen" userId="893da4de-70f9-4b6b-98be-d381989571f0" providerId="ADAL" clId="{822CB6A5-2315-445A-862B-91BA731E0C4C}" dt="2023-10-14T16:58:18.938" v="9785"/>
          <ac:spMkLst>
            <pc:docMk/>
            <pc:sldMk cId="878318936" sldId="269"/>
            <ac:spMk id="9" creationId="{D54270EA-A5E2-F45E-B92D-EC050395BA02}"/>
          </ac:spMkLst>
        </pc:spChg>
        <pc:spChg chg="del">
          <ac:chgData name="VILLAGRASA Carmen" userId="893da4de-70f9-4b6b-98be-d381989571f0" providerId="ADAL" clId="{822CB6A5-2315-445A-862B-91BA731E0C4C}" dt="2023-10-04T14:59:51.140" v="1716" actId="478"/>
          <ac:spMkLst>
            <pc:docMk/>
            <pc:sldMk cId="878318936" sldId="269"/>
            <ac:spMk id="12" creationId="{10D7E786-6BF9-A62A-92F9-576CE4B98F92}"/>
          </ac:spMkLst>
        </pc:spChg>
        <pc:spChg chg="del">
          <ac:chgData name="VILLAGRASA Carmen" userId="893da4de-70f9-4b6b-98be-d381989571f0" providerId="ADAL" clId="{822CB6A5-2315-445A-862B-91BA731E0C4C}" dt="2023-10-04T14:59:51.140" v="1716" actId="478"/>
          <ac:spMkLst>
            <pc:docMk/>
            <pc:sldMk cId="878318936" sldId="269"/>
            <ac:spMk id="13" creationId="{42B4959D-8C29-AC37-4DDD-FCD3567F6B7A}"/>
          </ac:spMkLst>
        </pc:spChg>
        <pc:spChg chg="del">
          <ac:chgData name="VILLAGRASA Carmen" userId="893da4de-70f9-4b6b-98be-d381989571f0" providerId="ADAL" clId="{822CB6A5-2315-445A-862B-91BA731E0C4C}" dt="2023-10-04T14:59:51.140" v="1716" actId="478"/>
          <ac:spMkLst>
            <pc:docMk/>
            <pc:sldMk cId="878318936" sldId="269"/>
            <ac:spMk id="14" creationId="{A16A4E0C-850E-3F65-D71E-C492382B6CE0}"/>
          </ac:spMkLst>
        </pc:spChg>
        <pc:spChg chg="add mod">
          <ac:chgData name="VILLAGRASA Carmen" userId="893da4de-70f9-4b6b-98be-d381989571f0" providerId="ADAL" clId="{822CB6A5-2315-445A-862B-91BA731E0C4C}" dt="2023-10-04T15:16:24.126" v="1952" actId="20577"/>
          <ac:spMkLst>
            <pc:docMk/>
            <pc:sldMk cId="878318936" sldId="269"/>
            <ac:spMk id="15" creationId="{697D69FD-8F8C-D2DA-7E7A-01E79F638C9A}"/>
          </ac:spMkLst>
        </pc:spChg>
        <pc:picChg chg="add mod">
          <ac:chgData name="VILLAGRASA Carmen" userId="893da4de-70f9-4b6b-98be-d381989571f0" providerId="ADAL" clId="{822CB6A5-2315-445A-862B-91BA731E0C4C}" dt="2023-10-04T15:16:07.415" v="1929" actId="1076"/>
          <ac:picMkLst>
            <pc:docMk/>
            <pc:sldMk cId="878318936" sldId="269"/>
            <ac:picMk id="7" creationId="{306FA6A6-FAF0-6325-FC64-8FD626A7D98B}"/>
          </ac:picMkLst>
        </pc:picChg>
        <pc:picChg chg="add mod">
          <ac:chgData name="VILLAGRASA Carmen" userId="893da4de-70f9-4b6b-98be-d381989571f0" providerId="ADAL" clId="{822CB6A5-2315-445A-862B-91BA731E0C4C}" dt="2023-10-04T15:08:02.815" v="1735" actId="1076"/>
          <ac:picMkLst>
            <pc:docMk/>
            <pc:sldMk cId="878318936" sldId="269"/>
            <ac:picMk id="8" creationId="{218D7253-E36A-4DE7-4E4A-900DDB3A263D}"/>
          </ac:picMkLst>
        </pc:picChg>
        <pc:picChg chg="del">
          <ac:chgData name="VILLAGRASA Carmen" userId="893da4de-70f9-4b6b-98be-d381989571f0" providerId="ADAL" clId="{822CB6A5-2315-445A-862B-91BA731E0C4C}" dt="2023-10-04T14:59:47.691" v="1715" actId="478"/>
          <ac:picMkLst>
            <pc:docMk/>
            <pc:sldMk cId="878318936" sldId="269"/>
            <ac:picMk id="9" creationId="{E643BCD6-295E-EF44-AC9D-88BBE19BFF2A}"/>
          </ac:picMkLst>
        </pc:picChg>
        <pc:picChg chg="del">
          <ac:chgData name="VILLAGRASA Carmen" userId="893da4de-70f9-4b6b-98be-d381989571f0" providerId="ADAL" clId="{822CB6A5-2315-445A-862B-91BA731E0C4C}" dt="2023-10-04T14:59:45.945" v="1714" actId="478"/>
          <ac:picMkLst>
            <pc:docMk/>
            <pc:sldMk cId="878318936" sldId="269"/>
            <ac:picMk id="10" creationId="{9AFC61D6-BED5-8CBA-A47C-7297387145F4}"/>
          </ac:picMkLst>
        </pc:picChg>
        <pc:picChg chg="del">
          <ac:chgData name="VILLAGRASA Carmen" userId="893da4de-70f9-4b6b-98be-d381989571f0" providerId="ADAL" clId="{822CB6A5-2315-445A-862B-91BA731E0C4C}" dt="2023-10-04T14:59:41.639" v="1713" actId="478"/>
          <ac:picMkLst>
            <pc:docMk/>
            <pc:sldMk cId="878318936" sldId="269"/>
            <ac:picMk id="11" creationId="{18CB319A-3DC0-959E-94D2-4F5165378AB0}"/>
          </ac:picMkLst>
        </pc:picChg>
      </pc:sldChg>
      <pc:sldChg chg="addSp delSp modSp add mod modAnim">
        <pc:chgData name="VILLAGRASA Carmen" userId="893da4de-70f9-4b6b-98be-d381989571f0" providerId="ADAL" clId="{822CB6A5-2315-445A-862B-91BA731E0C4C}" dt="2023-10-14T16:58:23.793" v="9787"/>
        <pc:sldMkLst>
          <pc:docMk/>
          <pc:sldMk cId="4199688457" sldId="270"/>
        </pc:sldMkLst>
        <pc:spChg chg="add mod">
          <ac:chgData name="VILLAGRASA Carmen" userId="893da4de-70f9-4b6b-98be-d381989571f0" providerId="ADAL" clId="{822CB6A5-2315-445A-862B-91BA731E0C4C}" dt="2023-10-14T16:58:23.793" v="9787"/>
          <ac:spMkLst>
            <pc:docMk/>
            <pc:sldMk cId="4199688457" sldId="270"/>
            <ac:spMk id="2" creationId="{18B730E9-BBC9-8E3D-85A2-C518D017ED19}"/>
          </ac:spMkLst>
        </pc:spChg>
        <pc:spChg chg="del mod">
          <ac:chgData name="VILLAGRASA Carmen" userId="893da4de-70f9-4b6b-98be-d381989571f0" providerId="ADAL" clId="{822CB6A5-2315-445A-862B-91BA731E0C4C}" dt="2023-10-07T14:45:44.118" v="1978" actId="478"/>
          <ac:spMkLst>
            <pc:docMk/>
            <pc:sldMk cId="4199688457" sldId="270"/>
            <ac:spMk id="2" creationId="{6D01C139-3E87-480E-B356-FB1C9D72C6CC}"/>
          </ac:spMkLst>
        </pc:spChg>
        <pc:spChg chg="del mod">
          <ac:chgData name="VILLAGRASA Carmen" userId="893da4de-70f9-4b6b-98be-d381989571f0" providerId="ADAL" clId="{822CB6A5-2315-445A-862B-91BA731E0C4C}" dt="2023-10-14T16:58:23.214" v="9786" actId="478"/>
          <ac:spMkLst>
            <pc:docMk/>
            <pc:sldMk cId="4199688457" sldId="270"/>
            <ac:spMk id="3" creationId="{3BFDEAF0-A738-4A09-85EE-42B1916733A5}"/>
          </ac:spMkLst>
        </pc:spChg>
        <pc:spChg chg="mod">
          <ac:chgData name="VILLAGRASA Carmen" userId="893da4de-70f9-4b6b-98be-d381989571f0" providerId="ADAL" clId="{822CB6A5-2315-445A-862B-91BA731E0C4C}" dt="2023-10-07T14:45:28.760" v="1973" actId="26606"/>
          <ac:spMkLst>
            <pc:docMk/>
            <pc:sldMk cId="4199688457" sldId="270"/>
            <ac:spMk id="4" creationId="{793A2698-53F4-4309-9215-8E5305E47CFC}"/>
          </ac:spMkLst>
        </pc:spChg>
        <pc:spChg chg="del">
          <ac:chgData name="VILLAGRASA Carmen" userId="893da4de-70f9-4b6b-98be-d381989571f0" providerId="ADAL" clId="{822CB6A5-2315-445A-862B-91BA731E0C4C}" dt="2023-10-07T14:45:04.331" v="1966" actId="478"/>
          <ac:spMkLst>
            <pc:docMk/>
            <pc:sldMk cId="4199688457" sldId="270"/>
            <ac:spMk id="5" creationId="{12410609-5B5A-4A97-A4F6-CFD933C6A893}"/>
          </ac:spMkLst>
        </pc:spChg>
        <pc:spChg chg="mod ord">
          <ac:chgData name="VILLAGRASA Carmen" userId="893da4de-70f9-4b6b-98be-d381989571f0" providerId="ADAL" clId="{822CB6A5-2315-445A-862B-91BA731E0C4C}" dt="2023-10-07T14:47:49.654" v="2043" actId="20577"/>
          <ac:spMkLst>
            <pc:docMk/>
            <pc:sldMk cId="4199688457" sldId="270"/>
            <ac:spMk id="6" creationId="{C60B97DC-8272-48C8-BB41-39AB0625E9D7}"/>
          </ac:spMkLst>
        </pc:spChg>
        <pc:spChg chg="del">
          <ac:chgData name="VILLAGRASA Carmen" userId="893da4de-70f9-4b6b-98be-d381989571f0" providerId="ADAL" clId="{822CB6A5-2315-445A-862B-91BA731E0C4C}" dt="2023-10-07T14:45:00.861" v="1965" actId="478"/>
          <ac:spMkLst>
            <pc:docMk/>
            <pc:sldMk cId="4199688457" sldId="270"/>
            <ac:spMk id="8" creationId="{BFB9FCE4-B293-1BE5-551A-5740FAA4825D}"/>
          </ac:spMkLst>
        </pc:spChg>
        <pc:spChg chg="add del mod">
          <ac:chgData name="VILLAGRASA Carmen" userId="893da4de-70f9-4b6b-98be-d381989571f0" providerId="ADAL" clId="{822CB6A5-2315-445A-862B-91BA731E0C4C}" dt="2023-10-07T14:45:10.632" v="1967" actId="478"/>
          <ac:spMkLst>
            <pc:docMk/>
            <pc:sldMk cId="4199688457" sldId="270"/>
            <ac:spMk id="9" creationId="{56B49186-FF41-92C2-6630-BC7476CC2F52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11" creationId="{7A0DBF2E-26AF-E2E6-1C28-B4710B75D360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12" creationId="{D43CB694-D30F-367D-766E-619CDCFF6E07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13" creationId="{CCE4F7D5-8C74-FAB0-380D-F754D4A543BC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14" creationId="{B39287D1-7377-71CD-8966-680FDC8A7A61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15" creationId="{5EEB3B1D-C1FB-326E-6B2C-51AC8FD5B0F2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16" creationId="{9BBC986D-4DD0-54C0-EB01-4EF5FBE5D116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17" creationId="{72346317-7AEA-E068-E791-79E29707038B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18" creationId="{D91D823D-1D41-AA38-E75C-D7E150B5625B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19" creationId="{54B7501F-AD47-B0E5-90C8-C7ECD3DA717C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20" creationId="{5F772052-F250-C584-AAD7-32476F88EA22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21" creationId="{4C04BF99-F92D-869B-B5DF-7B50D65DE1F0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22" creationId="{DC525689-D43F-66D0-F0B9-2F8C8E3D4597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23" creationId="{2A961124-4934-6352-BC43-1FADE434730F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24" creationId="{4A95E21C-40FF-14AB-973A-36F94796A32B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25" creationId="{8807ABBB-661F-E0E1-A90C-A73E7EDD6603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26" creationId="{F0958CCC-659E-299D-47B0-FD97CE5763CF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27" creationId="{8E2E1644-4395-4A23-1124-713EB600F4DA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28" creationId="{7248AFA7-FD87-5F91-B28E-9277C966BD4F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29" creationId="{ED5492DD-9FB2-F217-711E-60C9FC037333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30" creationId="{2C006CF9-9952-500C-F6E5-F8CE16DCA004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31" creationId="{1C0D5B86-9D88-7DF6-C192-4C36148E86AF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32" creationId="{8448C24A-E78E-BBFA-2F77-320E46A38436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33" creationId="{B3F54AF3-1EA9-807C-9FF5-927682E94A03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34" creationId="{FE85801D-E2AA-DDA7-BE24-58C4B929C5D4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35" creationId="{737252A8-D779-8E15-0050-402012BC83A9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36" creationId="{EC177875-7635-C551-1BB8-A0512E43AF38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37" creationId="{2F8FC9FC-AC3F-0F00-FCD8-009BD05DEDCC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38" creationId="{C36B9300-848C-C930-BFCB-98440BBE0268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39" creationId="{057CDE5F-E0FD-F7B9-32F6-C7D1E1A5F4CD}"/>
          </ac:spMkLst>
        </pc:spChg>
        <pc:spChg chg="mod">
          <ac:chgData name="VILLAGRASA Carmen" userId="893da4de-70f9-4b6b-98be-d381989571f0" providerId="ADAL" clId="{822CB6A5-2315-445A-862B-91BA731E0C4C}" dt="2023-10-07T14:45:22.859" v="1970" actId="14100"/>
          <ac:spMkLst>
            <pc:docMk/>
            <pc:sldMk cId="4199688457" sldId="270"/>
            <ac:spMk id="40" creationId="{A42B1403-A1A0-D9E5-9554-E8AAF6E01037}"/>
          </ac:spMkLst>
        </pc:spChg>
        <pc:spChg chg="add del mod">
          <ac:chgData name="VILLAGRASA Carmen" userId="893da4de-70f9-4b6b-98be-d381989571f0" providerId="ADAL" clId="{822CB6A5-2315-445A-862B-91BA731E0C4C}" dt="2023-10-07T14:45:24.697" v="1971"/>
          <ac:spMkLst>
            <pc:docMk/>
            <pc:sldMk cId="4199688457" sldId="270"/>
            <ac:spMk id="41" creationId="{F986F9D3-5081-17FF-0D3C-C09F655D6E8B}"/>
          </ac:spMkLst>
        </pc:spChg>
        <pc:spChg chg="add del mod">
          <ac:chgData name="VILLAGRASA Carmen" userId="893da4de-70f9-4b6b-98be-d381989571f0" providerId="ADAL" clId="{822CB6A5-2315-445A-862B-91BA731E0C4C}" dt="2023-10-07T14:45:24.697" v="1971"/>
          <ac:spMkLst>
            <pc:docMk/>
            <pc:sldMk cId="4199688457" sldId="270"/>
            <ac:spMk id="42" creationId="{D2E2A7CB-0DFC-10F7-7A6A-41F4EC95E1BC}"/>
          </ac:spMkLst>
        </pc:spChg>
        <pc:spChg chg="add del mod">
          <ac:chgData name="VILLAGRASA Carmen" userId="893da4de-70f9-4b6b-98be-d381989571f0" providerId="ADAL" clId="{822CB6A5-2315-445A-862B-91BA731E0C4C}" dt="2023-10-07T14:45:56.620" v="1981"/>
          <ac:spMkLst>
            <pc:docMk/>
            <pc:sldMk cId="4199688457" sldId="270"/>
            <ac:spMk id="44" creationId="{082AD03C-0AAE-8284-3BD8-5BCC0D16C4D9}"/>
          </ac:spMkLst>
        </pc:spChg>
        <pc:spChg chg="add del mod">
          <ac:chgData name="VILLAGRASA Carmen" userId="893da4de-70f9-4b6b-98be-d381989571f0" providerId="ADAL" clId="{822CB6A5-2315-445A-862B-91BA731E0C4C}" dt="2023-10-07T14:45:54.470" v="1980"/>
          <ac:spMkLst>
            <pc:docMk/>
            <pc:sldMk cId="4199688457" sldId="270"/>
            <ac:spMk id="45" creationId="{C1419E91-EDC6-95C1-0F5A-85CDE395C336}"/>
          </ac:spMkLst>
        </pc:spChg>
        <pc:spChg chg="add mod">
          <ac:chgData name="VILLAGRASA Carmen" userId="893da4de-70f9-4b6b-98be-d381989571f0" providerId="ADAL" clId="{822CB6A5-2315-445A-862B-91BA731E0C4C}" dt="2023-10-07T14:45:56.620" v="1981"/>
          <ac:spMkLst>
            <pc:docMk/>
            <pc:sldMk cId="4199688457" sldId="270"/>
            <ac:spMk id="46" creationId="{193FCA9F-AF52-CF5C-37B1-01AFCA241446}"/>
          </ac:spMkLst>
        </pc:spChg>
        <pc:spChg chg="add mod">
          <ac:chgData name="VILLAGRASA Carmen" userId="893da4de-70f9-4b6b-98be-d381989571f0" providerId="ADAL" clId="{822CB6A5-2315-445A-862B-91BA731E0C4C}" dt="2023-10-07T14:50:01.162" v="2356" actId="113"/>
          <ac:spMkLst>
            <pc:docMk/>
            <pc:sldMk cId="4199688457" sldId="270"/>
            <ac:spMk id="47" creationId="{470EC288-8E04-FD14-45B9-221CD97578F2}"/>
          </ac:spMkLst>
        </pc:spChg>
        <pc:spChg chg="add mod">
          <ac:chgData name="VILLAGRASA Carmen" userId="893da4de-70f9-4b6b-98be-d381989571f0" providerId="ADAL" clId="{822CB6A5-2315-445A-862B-91BA731E0C4C}" dt="2023-10-10T16:53:42.639" v="7938" actId="20577"/>
          <ac:spMkLst>
            <pc:docMk/>
            <pc:sldMk cId="4199688457" sldId="270"/>
            <ac:spMk id="48" creationId="{D90648D3-EF2C-96C5-4329-38EB0E7CCB3C}"/>
          </ac:spMkLst>
        </pc:spChg>
        <pc:grpChg chg="add del mod">
          <ac:chgData name="VILLAGRASA Carmen" userId="893da4de-70f9-4b6b-98be-d381989571f0" providerId="ADAL" clId="{822CB6A5-2315-445A-862B-91BA731E0C4C}" dt="2023-10-07T14:45:24.697" v="1971"/>
          <ac:grpSpMkLst>
            <pc:docMk/>
            <pc:sldMk cId="4199688457" sldId="270"/>
            <ac:grpSpMk id="10" creationId="{516A10FA-9E7C-C889-FDCC-72F3CA578587}"/>
          </ac:grpSpMkLst>
        </pc:grpChg>
        <pc:picChg chg="del">
          <ac:chgData name="VILLAGRASA Carmen" userId="893da4de-70f9-4b6b-98be-d381989571f0" providerId="ADAL" clId="{822CB6A5-2315-445A-862B-91BA731E0C4C}" dt="2023-10-07T14:45:00.861" v="1965" actId="478"/>
          <ac:picMkLst>
            <pc:docMk/>
            <pc:sldMk cId="4199688457" sldId="270"/>
            <ac:picMk id="7" creationId="{B8751FB5-19F7-7567-5A6C-144DF9B1B3C6}"/>
          </ac:picMkLst>
        </pc:picChg>
        <pc:picChg chg="add mod">
          <ac:chgData name="VILLAGRASA Carmen" userId="893da4de-70f9-4b6b-98be-d381989571f0" providerId="ADAL" clId="{822CB6A5-2315-445A-862B-91BA731E0C4C}" dt="2023-10-07T14:45:36.060" v="1977" actId="1076"/>
          <ac:picMkLst>
            <pc:docMk/>
            <pc:sldMk cId="4199688457" sldId="270"/>
            <ac:picMk id="43" creationId="{7BDA76F8-462D-A8F9-B170-A14AA8A3B249}"/>
          </ac:picMkLst>
        </pc:picChg>
      </pc:sldChg>
      <pc:sldChg chg="addSp delSp modSp add mod delAnim modAnim">
        <pc:chgData name="VILLAGRASA Carmen" userId="893da4de-70f9-4b6b-98be-d381989571f0" providerId="ADAL" clId="{822CB6A5-2315-445A-862B-91BA731E0C4C}" dt="2023-10-14T16:58:28.068" v="9789"/>
        <pc:sldMkLst>
          <pc:docMk/>
          <pc:sldMk cId="4125386454" sldId="271"/>
        </pc:sldMkLst>
        <pc:spChg chg="add del mod">
          <ac:chgData name="VILLAGRASA Carmen" userId="893da4de-70f9-4b6b-98be-d381989571f0" providerId="ADAL" clId="{822CB6A5-2315-445A-862B-91BA731E0C4C}" dt="2023-10-07T14:51:02.799" v="2404" actId="478"/>
          <ac:spMkLst>
            <pc:docMk/>
            <pc:sldMk cId="4125386454" sldId="271"/>
            <ac:spMk id="2" creationId="{5385D917-B42D-813C-86E2-AF94CF36811A}"/>
          </ac:spMkLst>
        </pc:spChg>
        <pc:spChg chg="add mod">
          <ac:chgData name="VILLAGRASA Carmen" userId="893da4de-70f9-4b6b-98be-d381989571f0" providerId="ADAL" clId="{822CB6A5-2315-445A-862B-91BA731E0C4C}" dt="2023-10-14T16:58:28.068" v="9789"/>
          <ac:spMkLst>
            <pc:docMk/>
            <pc:sldMk cId="4125386454" sldId="271"/>
            <ac:spMk id="2" creationId="{EB0A3775-9602-0049-E4F4-2CAF7FCFDE65}"/>
          </ac:spMkLst>
        </pc:spChg>
        <pc:spChg chg="del">
          <ac:chgData name="VILLAGRASA Carmen" userId="893da4de-70f9-4b6b-98be-d381989571f0" providerId="ADAL" clId="{822CB6A5-2315-445A-862B-91BA731E0C4C}" dt="2023-10-14T16:58:27.215" v="9788" actId="478"/>
          <ac:spMkLst>
            <pc:docMk/>
            <pc:sldMk cId="4125386454" sldId="271"/>
            <ac:spMk id="3" creationId="{3BFDEAF0-A738-4A09-85EE-42B1916733A5}"/>
          </ac:spMkLst>
        </pc:spChg>
        <pc:spChg chg="del">
          <ac:chgData name="VILLAGRASA Carmen" userId="893da4de-70f9-4b6b-98be-d381989571f0" providerId="ADAL" clId="{822CB6A5-2315-445A-862B-91BA731E0C4C}" dt="2023-10-07T14:51:00.697" v="2403" actId="478"/>
          <ac:spMkLst>
            <pc:docMk/>
            <pc:sldMk cId="4125386454" sldId="271"/>
            <ac:spMk id="6" creationId="{C60B97DC-8272-48C8-BB41-39AB0625E9D7}"/>
          </ac:spMkLst>
        </pc:spChg>
        <pc:spChg chg="add del mod">
          <ac:chgData name="VILLAGRASA Carmen" userId="893da4de-70f9-4b6b-98be-d381989571f0" providerId="ADAL" clId="{822CB6A5-2315-445A-862B-91BA731E0C4C}" dt="2023-10-07T15:06:48.394" v="2680" actId="478"/>
          <ac:spMkLst>
            <pc:docMk/>
            <pc:sldMk cId="4125386454" sldId="271"/>
            <ac:spMk id="7" creationId="{F78CAB70-40DC-C2CB-EC2B-3EDEADFBA050}"/>
          </ac:spMkLst>
        </pc:spChg>
        <pc:spChg chg="add mod">
          <ac:chgData name="VILLAGRASA Carmen" userId="893da4de-70f9-4b6b-98be-d381989571f0" providerId="ADAL" clId="{822CB6A5-2315-445A-862B-91BA731E0C4C}" dt="2023-10-07T15:06:51.945" v="2681" actId="1076"/>
          <ac:spMkLst>
            <pc:docMk/>
            <pc:sldMk cId="4125386454" sldId="271"/>
            <ac:spMk id="8" creationId="{BC1A59D2-E036-735B-5210-0C929FC56E24}"/>
          </ac:spMkLst>
        </pc:spChg>
        <pc:spChg chg="add mod">
          <ac:chgData name="VILLAGRASA Carmen" userId="893da4de-70f9-4b6b-98be-d381989571f0" providerId="ADAL" clId="{822CB6A5-2315-445A-862B-91BA731E0C4C}" dt="2023-10-07T15:07:18.054" v="2683" actId="1076"/>
          <ac:spMkLst>
            <pc:docMk/>
            <pc:sldMk cId="4125386454" sldId="271"/>
            <ac:spMk id="9" creationId="{66B742B8-2F2E-D36C-78BE-D4FAD77E1B06}"/>
          </ac:spMkLst>
        </pc:spChg>
        <pc:spChg chg="add mod">
          <ac:chgData name="VILLAGRASA Carmen" userId="893da4de-70f9-4b6b-98be-d381989571f0" providerId="ADAL" clId="{822CB6A5-2315-445A-862B-91BA731E0C4C}" dt="2023-10-07T15:19:25.231" v="3079" actId="1076"/>
          <ac:spMkLst>
            <pc:docMk/>
            <pc:sldMk cId="4125386454" sldId="271"/>
            <ac:spMk id="11" creationId="{B2B0E9EA-8D82-042F-C2BC-0FF649076F9D}"/>
          </ac:spMkLst>
        </pc:spChg>
        <pc:spChg chg="mod">
          <ac:chgData name="VILLAGRASA Carmen" userId="893da4de-70f9-4b6b-98be-d381989571f0" providerId="ADAL" clId="{822CB6A5-2315-445A-862B-91BA731E0C4C}" dt="2023-10-07T14:50:58.327" v="2402" actId="20577"/>
          <ac:spMkLst>
            <pc:docMk/>
            <pc:sldMk cId="4125386454" sldId="271"/>
            <ac:spMk id="46" creationId="{193FCA9F-AF52-CF5C-37B1-01AFCA241446}"/>
          </ac:spMkLst>
        </pc:spChg>
        <pc:spChg chg="del">
          <ac:chgData name="VILLAGRASA Carmen" userId="893da4de-70f9-4b6b-98be-d381989571f0" providerId="ADAL" clId="{822CB6A5-2315-445A-862B-91BA731E0C4C}" dt="2023-10-07T14:51:09.270" v="2406" actId="478"/>
          <ac:spMkLst>
            <pc:docMk/>
            <pc:sldMk cId="4125386454" sldId="271"/>
            <ac:spMk id="47" creationId="{470EC288-8E04-FD14-45B9-221CD97578F2}"/>
          </ac:spMkLst>
        </pc:spChg>
        <pc:picChg chg="add mod">
          <ac:chgData name="VILLAGRASA Carmen" userId="893da4de-70f9-4b6b-98be-d381989571f0" providerId="ADAL" clId="{822CB6A5-2315-445A-862B-91BA731E0C4C}" dt="2023-10-07T15:06:22.309" v="2677" actId="1076"/>
          <ac:picMkLst>
            <pc:docMk/>
            <pc:sldMk cId="4125386454" sldId="271"/>
            <ac:picMk id="5" creationId="{8AB70FF9-46CA-8035-5BC3-A15CBD69CFA2}"/>
          </ac:picMkLst>
        </pc:picChg>
        <pc:picChg chg="add mod">
          <ac:chgData name="VILLAGRASA Carmen" userId="893da4de-70f9-4b6b-98be-d381989571f0" providerId="ADAL" clId="{822CB6A5-2315-445A-862B-91BA731E0C4C}" dt="2023-10-07T15:07:35.125" v="2685" actId="1076"/>
          <ac:picMkLst>
            <pc:docMk/>
            <pc:sldMk cId="4125386454" sldId="271"/>
            <ac:picMk id="10" creationId="{D4CF7612-95A9-082A-11A0-0906E958E16E}"/>
          </ac:picMkLst>
        </pc:picChg>
        <pc:picChg chg="del">
          <ac:chgData name="VILLAGRASA Carmen" userId="893da4de-70f9-4b6b-98be-d381989571f0" providerId="ADAL" clId="{822CB6A5-2315-445A-862B-91BA731E0C4C}" dt="2023-10-07T14:51:06.343" v="2405" actId="478"/>
          <ac:picMkLst>
            <pc:docMk/>
            <pc:sldMk cId="4125386454" sldId="271"/>
            <ac:picMk id="43" creationId="{7BDA76F8-462D-A8F9-B170-A14AA8A3B249}"/>
          </ac:picMkLst>
        </pc:picChg>
      </pc:sldChg>
      <pc:sldChg chg="modSp add del mod ord">
        <pc:chgData name="VILLAGRASA Carmen" userId="893da4de-70f9-4b6b-98be-d381989571f0" providerId="ADAL" clId="{822CB6A5-2315-445A-862B-91BA731E0C4C}" dt="2023-10-07T15:24:53.511" v="3456" actId="47"/>
        <pc:sldMkLst>
          <pc:docMk/>
          <pc:sldMk cId="2458084531" sldId="275"/>
        </pc:sldMkLst>
        <pc:spChg chg="mod">
          <ac:chgData name="VILLAGRASA Carmen" userId="893da4de-70f9-4b6b-98be-d381989571f0" providerId="ADAL" clId="{822CB6A5-2315-445A-862B-91BA731E0C4C}" dt="2023-10-07T15:24:40.315" v="3455" actId="313"/>
          <ac:spMkLst>
            <pc:docMk/>
            <pc:sldMk cId="2458084531" sldId="275"/>
            <ac:spMk id="4" creationId="{71746278-AD2C-4AD3-9B1E-A6276980D3CB}"/>
          </ac:spMkLst>
        </pc:spChg>
      </pc:sldChg>
      <pc:sldChg chg="addSp delSp modSp add mod delAnim modAnim">
        <pc:chgData name="VILLAGRASA Carmen" userId="893da4de-70f9-4b6b-98be-d381989571f0" providerId="ADAL" clId="{822CB6A5-2315-445A-862B-91BA731E0C4C}" dt="2023-10-15T10:25:53.865" v="10617" actId="20577"/>
        <pc:sldMkLst>
          <pc:docMk/>
          <pc:sldMk cId="1126353795" sldId="276"/>
        </pc:sldMkLst>
        <pc:spChg chg="add mod">
          <ac:chgData name="VILLAGRASA Carmen" userId="893da4de-70f9-4b6b-98be-d381989571f0" providerId="ADAL" clId="{822CB6A5-2315-445A-862B-91BA731E0C4C}" dt="2023-10-15T10:25:53.865" v="10617" actId="20577"/>
          <ac:spMkLst>
            <pc:docMk/>
            <pc:sldMk cId="1126353795" sldId="276"/>
            <ac:spMk id="2" creationId="{3D8D7441-2BA0-0351-94D2-4BD36F9507A1}"/>
          </ac:spMkLst>
        </pc:spChg>
        <pc:spChg chg="del">
          <ac:chgData name="VILLAGRASA Carmen" userId="893da4de-70f9-4b6b-98be-d381989571f0" providerId="ADAL" clId="{822CB6A5-2315-445A-862B-91BA731E0C4C}" dt="2023-10-14T16:58:31.796" v="9790" actId="478"/>
          <ac:spMkLst>
            <pc:docMk/>
            <pc:sldMk cId="1126353795" sldId="276"/>
            <ac:spMk id="3" creationId="{3BFDEAF0-A738-4A09-85EE-42B1916733A5}"/>
          </ac:spMkLst>
        </pc:spChg>
        <pc:spChg chg="add mod">
          <ac:chgData name="VILLAGRASA Carmen" userId="893da4de-70f9-4b6b-98be-d381989571f0" providerId="ADAL" clId="{822CB6A5-2315-445A-862B-91BA731E0C4C}" dt="2023-10-14T16:58:32.650" v="9791"/>
          <ac:spMkLst>
            <pc:docMk/>
            <pc:sldMk cId="1126353795" sldId="276"/>
            <ac:spMk id="5" creationId="{EEDAF166-1EEE-2E0B-AE20-AC6978FB9D41}"/>
          </ac:spMkLst>
        </pc:spChg>
        <pc:spChg chg="add mod">
          <ac:chgData name="VILLAGRASA Carmen" userId="893da4de-70f9-4b6b-98be-d381989571f0" providerId="ADAL" clId="{822CB6A5-2315-445A-862B-91BA731E0C4C}" dt="2023-10-07T16:12:26.775" v="3868" actId="1076"/>
          <ac:spMkLst>
            <pc:docMk/>
            <pc:sldMk cId="1126353795" sldId="276"/>
            <ac:spMk id="6" creationId="{CB6D7FBD-6D39-388F-B581-22AD5ECD681A}"/>
          </ac:spMkLst>
        </pc:spChg>
        <pc:spChg chg="del">
          <ac:chgData name="VILLAGRASA Carmen" userId="893da4de-70f9-4b6b-98be-d381989571f0" providerId="ADAL" clId="{822CB6A5-2315-445A-862B-91BA731E0C4C}" dt="2023-10-07T15:20:16.983" v="3083" actId="478"/>
          <ac:spMkLst>
            <pc:docMk/>
            <pc:sldMk cId="1126353795" sldId="276"/>
            <ac:spMk id="8" creationId="{BC1A59D2-E036-735B-5210-0C929FC56E24}"/>
          </ac:spMkLst>
        </pc:spChg>
        <pc:spChg chg="del">
          <ac:chgData name="VILLAGRASA Carmen" userId="893da4de-70f9-4b6b-98be-d381989571f0" providerId="ADAL" clId="{822CB6A5-2315-445A-862B-91BA731E0C4C}" dt="2023-10-07T15:20:16.983" v="3083" actId="478"/>
          <ac:spMkLst>
            <pc:docMk/>
            <pc:sldMk cId="1126353795" sldId="276"/>
            <ac:spMk id="9" creationId="{66B742B8-2F2E-D36C-78BE-D4FAD77E1B06}"/>
          </ac:spMkLst>
        </pc:spChg>
        <pc:spChg chg="del">
          <ac:chgData name="VILLAGRASA Carmen" userId="893da4de-70f9-4b6b-98be-d381989571f0" providerId="ADAL" clId="{822CB6A5-2315-445A-862B-91BA731E0C4C}" dt="2023-10-07T15:20:13.285" v="3082" actId="478"/>
          <ac:spMkLst>
            <pc:docMk/>
            <pc:sldMk cId="1126353795" sldId="276"/>
            <ac:spMk id="11" creationId="{B2B0E9EA-8D82-042F-C2BC-0FF649076F9D}"/>
          </ac:spMkLst>
        </pc:spChg>
        <pc:picChg chg="del">
          <ac:chgData name="VILLAGRASA Carmen" userId="893da4de-70f9-4b6b-98be-d381989571f0" providerId="ADAL" clId="{822CB6A5-2315-445A-862B-91BA731E0C4C}" dt="2023-10-07T15:20:11.013" v="3081" actId="478"/>
          <ac:picMkLst>
            <pc:docMk/>
            <pc:sldMk cId="1126353795" sldId="276"/>
            <ac:picMk id="5" creationId="{8AB70FF9-46CA-8035-5BC3-A15CBD69CFA2}"/>
          </ac:picMkLst>
        </pc:picChg>
      </pc:sldChg>
      <pc:sldChg chg="addSp delSp modSp add mod modAnim">
        <pc:chgData name="VILLAGRASA Carmen" userId="893da4de-70f9-4b6b-98be-d381989571f0" providerId="ADAL" clId="{822CB6A5-2315-445A-862B-91BA731E0C4C}" dt="2023-10-15T10:28:29.605" v="10627"/>
        <pc:sldMkLst>
          <pc:docMk/>
          <pc:sldMk cId="2092505578" sldId="277"/>
        </pc:sldMkLst>
        <pc:spChg chg="add mod">
          <ac:chgData name="VILLAGRASA Carmen" userId="893da4de-70f9-4b6b-98be-d381989571f0" providerId="ADAL" clId="{822CB6A5-2315-445A-862B-91BA731E0C4C}" dt="2023-10-14T16:58:46.600" v="9795"/>
          <ac:spMkLst>
            <pc:docMk/>
            <pc:sldMk cId="2092505578" sldId="277"/>
            <ac:spMk id="2" creationId="{15AD345B-5DD8-5A44-A286-56AE5C795EF0}"/>
          </ac:spMkLst>
        </pc:spChg>
        <pc:spChg chg="del">
          <ac:chgData name="VILLAGRASA Carmen" userId="893da4de-70f9-4b6b-98be-d381989571f0" providerId="ADAL" clId="{822CB6A5-2315-445A-862B-91BA731E0C4C}" dt="2023-10-07T16:24:53.374" v="4893" actId="478"/>
          <ac:spMkLst>
            <pc:docMk/>
            <pc:sldMk cId="2092505578" sldId="277"/>
            <ac:spMk id="2" creationId="{3D8D7441-2BA0-0351-94D2-4BD36F9507A1}"/>
          </ac:spMkLst>
        </pc:spChg>
        <pc:spChg chg="del">
          <ac:chgData name="VILLAGRASA Carmen" userId="893da4de-70f9-4b6b-98be-d381989571f0" providerId="ADAL" clId="{822CB6A5-2315-445A-862B-91BA731E0C4C}" dt="2023-10-14T16:58:45.868" v="9794" actId="478"/>
          <ac:spMkLst>
            <pc:docMk/>
            <pc:sldMk cId="2092505578" sldId="277"/>
            <ac:spMk id="3" creationId="{3BFDEAF0-A738-4A09-85EE-42B1916733A5}"/>
          </ac:spMkLst>
        </pc:spChg>
        <pc:spChg chg="add del mod">
          <ac:chgData name="VILLAGRASA Carmen" userId="893da4de-70f9-4b6b-98be-d381989571f0" providerId="ADAL" clId="{822CB6A5-2315-445A-862B-91BA731E0C4C}" dt="2023-10-07T16:24:55.186" v="4894" actId="478"/>
          <ac:spMkLst>
            <pc:docMk/>
            <pc:sldMk cId="2092505578" sldId="277"/>
            <ac:spMk id="5" creationId="{06327A08-AD51-6440-3055-9C2D0E36A4A5}"/>
          </ac:spMkLst>
        </pc:spChg>
        <pc:spChg chg="add mod">
          <ac:chgData name="VILLAGRASA Carmen" userId="893da4de-70f9-4b6b-98be-d381989571f0" providerId="ADAL" clId="{822CB6A5-2315-445A-862B-91BA731E0C4C}" dt="2023-10-09T15:50:34.368" v="6950" actId="20577"/>
          <ac:spMkLst>
            <pc:docMk/>
            <pc:sldMk cId="2092505578" sldId="277"/>
            <ac:spMk id="6" creationId="{6BD9C701-F4D3-635F-4013-95E927E0E9DC}"/>
          </ac:spMkLst>
        </pc:spChg>
        <pc:spChg chg="add mod">
          <ac:chgData name="VILLAGRASA Carmen" userId="893da4de-70f9-4b6b-98be-d381989571f0" providerId="ADAL" clId="{822CB6A5-2315-445A-862B-91BA731E0C4C}" dt="2023-10-07T17:45:49.195" v="5404" actId="122"/>
          <ac:spMkLst>
            <pc:docMk/>
            <pc:sldMk cId="2092505578" sldId="277"/>
            <ac:spMk id="12" creationId="{ECF0C389-175A-4B0B-F205-2EB39E7E1F92}"/>
          </ac:spMkLst>
        </pc:spChg>
        <pc:spChg chg="mod">
          <ac:chgData name="VILLAGRASA Carmen" userId="893da4de-70f9-4b6b-98be-d381989571f0" providerId="ADAL" clId="{822CB6A5-2315-445A-862B-91BA731E0C4C}" dt="2023-10-07T15:22:16.803" v="3243" actId="20577"/>
          <ac:spMkLst>
            <pc:docMk/>
            <pc:sldMk cId="2092505578" sldId="277"/>
            <ac:spMk id="46" creationId="{193FCA9F-AF52-CF5C-37B1-01AFCA241446}"/>
          </ac:spMkLst>
        </pc:spChg>
        <pc:picChg chg="add del mod">
          <ac:chgData name="VILLAGRASA Carmen" userId="893da4de-70f9-4b6b-98be-d381989571f0" providerId="ADAL" clId="{822CB6A5-2315-445A-862B-91BA731E0C4C}" dt="2023-10-07T17:40:43.166" v="5293" actId="478"/>
          <ac:picMkLst>
            <pc:docMk/>
            <pc:sldMk cId="2092505578" sldId="277"/>
            <ac:picMk id="7" creationId="{8B943E7C-6635-FDFA-67C1-D937F2DD2EEB}"/>
          </ac:picMkLst>
        </pc:picChg>
        <pc:picChg chg="add mod">
          <ac:chgData name="VILLAGRASA Carmen" userId="893da4de-70f9-4b6b-98be-d381989571f0" providerId="ADAL" clId="{822CB6A5-2315-445A-862B-91BA731E0C4C}" dt="2023-10-09T15:50:35.734" v="6951" actId="1076"/>
          <ac:picMkLst>
            <pc:docMk/>
            <pc:sldMk cId="2092505578" sldId="277"/>
            <ac:picMk id="8" creationId="{39F3DA2A-987A-E5DE-9AAA-69FCF116B3FE}"/>
          </ac:picMkLst>
        </pc:picChg>
        <pc:picChg chg="add mod">
          <ac:chgData name="VILLAGRASA Carmen" userId="893da4de-70f9-4b6b-98be-d381989571f0" providerId="ADAL" clId="{822CB6A5-2315-445A-862B-91BA731E0C4C}" dt="2023-10-07T17:44:47.122" v="5312" actId="1036"/>
          <ac:picMkLst>
            <pc:docMk/>
            <pc:sldMk cId="2092505578" sldId="277"/>
            <ac:picMk id="9" creationId="{33E7D77E-F034-F964-6033-A0516494D472}"/>
          </ac:picMkLst>
        </pc:picChg>
        <pc:picChg chg="add mod">
          <ac:chgData name="VILLAGRASA Carmen" userId="893da4de-70f9-4b6b-98be-d381989571f0" providerId="ADAL" clId="{822CB6A5-2315-445A-862B-91BA731E0C4C}" dt="2023-10-07T17:44:43.853" v="5311" actId="1076"/>
          <ac:picMkLst>
            <pc:docMk/>
            <pc:sldMk cId="2092505578" sldId="277"/>
            <ac:picMk id="11" creationId="{35C977A6-35DD-A1A6-1350-B4F9B73BE225}"/>
          </ac:picMkLst>
        </pc:picChg>
      </pc:sldChg>
      <pc:sldChg chg="addSp delSp modSp add mod">
        <pc:chgData name="VILLAGRASA Carmen" userId="893da4de-70f9-4b6b-98be-d381989571f0" providerId="ADAL" clId="{822CB6A5-2315-445A-862B-91BA731E0C4C}" dt="2023-10-16T12:27:02.220" v="10679" actId="114"/>
        <pc:sldMkLst>
          <pc:docMk/>
          <pc:sldMk cId="1135531363" sldId="278"/>
        </pc:sldMkLst>
        <pc:spChg chg="del">
          <ac:chgData name="VILLAGRASA Carmen" userId="893da4de-70f9-4b6b-98be-d381989571f0" providerId="ADAL" clId="{822CB6A5-2315-445A-862B-91BA731E0C4C}" dt="2023-10-07T15:23:21.590" v="3341" actId="478"/>
          <ac:spMkLst>
            <pc:docMk/>
            <pc:sldMk cId="1135531363" sldId="278"/>
            <ac:spMk id="2" creationId="{3D8D7441-2BA0-0351-94D2-4BD36F9507A1}"/>
          </ac:spMkLst>
        </pc:spChg>
        <pc:spChg chg="add mod">
          <ac:chgData name="VILLAGRASA Carmen" userId="893da4de-70f9-4b6b-98be-d381989571f0" providerId="ADAL" clId="{822CB6A5-2315-445A-862B-91BA731E0C4C}" dt="2023-10-14T16:58:55.324" v="9797"/>
          <ac:spMkLst>
            <pc:docMk/>
            <pc:sldMk cId="1135531363" sldId="278"/>
            <ac:spMk id="2" creationId="{FEC3735A-E31A-D607-DD7A-FDFBBCFADA60}"/>
          </ac:spMkLst>
        </pc:spChg>
        <pc:spChg chg="del">
          <ac:chgData name="VILLAGRASA Carmen" userId="893da4de-70f9-4b6b-98be-d381989571f0" providerId="ADAL" clId="{822CB6A5-2315-445A-862B-91BA731E0C4C}" dt="2023-10-14T16:58:54.461" v="9796" actId="478"/>
          <ac:spMkLst>
            <pc:docMk/>
            <pc:sldMk cId="1135531363" sldId="278"/>
            <ac:spMk id="3" creationId="{3BFDEAF0-A738-4A09-85EE-42B1916733A5}"/>
          </ac:spMkLst>
        </pc:spChg>
        <pc:spChg chg="add del mod">
          <ac:chgData name="VILLAGRASA Carmen" userId="893da4de-70f9-4b6b-98be-d381989571f0" providerId="ADAL" clId="{822CB6A5-2315-445A-862B-91BA731E0C4C}" dt="2023-10-07T15:23:39.774" v="3370" actId="478"/>
          <ac:spMkLst>
            <pc:docMk/>
            <pc:sldMk cId="1135531363" sldId="278"/>
            <ac:spMk id="5" creationId="{BFEEF5C5-0298-4606-FFC2-15B6FF612836}"/>
          </ac:spMkLst>
        </pc:spChg>
        <pc:spChg chg="add mod">
          <ac:chgData name="VILLAGRASA Carmen" userId="893da4de-70f9-4b6b-98be-d381989571f0" providerId="ADAL" clId="{822CB6A5-2315-445A-862B-91BA731E0C4C}" dt="2023-10-07T15:23:32.587" v="3368" actId="20577"/>
          <ac:spMkLst>
            <pc:docMk/>
            <pc:sldMk cId="1135531363" sldId="278"/>
            <ac:spMk id="6" creationId="{0482AACD-F079-C37A-6DD9-5EA40C6C4D81}"/>
          </ac:spMkLst>
        </pc:spChg>
        <pc:spChg chg="add mod">
          <ac:chgData name="VILLAGRASA Carmen" userId="893da4de-70f9-4b6b-98be-d381989571f0" providerId="ADAL" clId="{822CB6A5-2315-445A-862B-91BA731E0C4C}" dt="2023-10-07T17:47:10.192" v="5406"/>
          <ac:spMkLst>
            <pc:docMk/>
            <pc:sldMk cId="1135531363" sldId="278"/>
            <ac:spMk id="7" creationId="{3FC81C9D-2CDB-D685-9034-F362EFC4E419}"/>
          </ac:spMkLst>
        </pc:spChg>
        <pc:spChg chg="mod">
          <ac:chgData name="VILLAGRASA Carmen" userId="893da4de-70f9-4b6b-98be-d381989571f0" providerId="ADAL" clId="{822CB6A5-2315-445A-862B-91BA731E0C4C}" dt="2023-10-07T17:48:02.463" v="5407"/>
          <ac:spMkLst>
            <pc:docMk/>
            <pc:sldMk cId="1135531363" sldId="278"/>
            <ac:spMk id="13" creationId="{24974307-F5A1-C308-6FCF-970173886A33}"/>
          </ac:spMkLst>
        </pc:spChg>
        <pc:spChg chg="mod">
          <ac:chgData name="VILLAGRASA Carmen" userId="893da4de-70f9-4b6b-98be-d381989571f0" providerId="ADAL" clId="{822CB6A5-2315-445A-862B-91BA731E0C4C}" dt="2023-10-07T17:48:02.463" v="5407"/>
          <ac:spMkLst>
            <pc:docMk/>
            <pc:sldMk cId="1135531363" sldId="278"/>
            <ac:spMk id="15" creationId="{1EB2EB3C-4AEE-77C4-6165-544EC9B152E9}"/>
          </ac:spMkLst>
        </pc:spChg>
        <pc:spChg chg="mod">
          <ac:chgData name="VILLAGRASA Carmen" userId="893da4de-70f9-4b6b-98be-d381989571f0" providerId="ADAL" clId="{822CB6A5-2315-445A-862B-91BA731E0C4C}" dt="2023-10-07T17:48:02.463" v="5407"/>
          <ac:spMkLst>
            <pc:docMk/>
            <pc:sldMk cId="1135531363" sldId="278"/>
            <ac:spMk id="16" creationId="{601E5DCA-A8A6-C40F-824D-39E9158DCF38}"/>
          </ac:spMkLst>
        </pc:spChg>
        <pc:spChg chg="mod">
          <ac:chgData name="VILLAGRASA Carmen" userId="893da4de-70f9-4b6b-98be-d381989571f0" providerId="ADAL" clId="{822CB6A5-2315-445A-862B-91BA731E0C4C}" dt="2023-10-07T17:48:02.463" v="5407"/>
          <ac:spMkLst>
            <pc:docMk/>
            <pc:sldMk cId="1135531363" sldId="278"/>
            <ac:spMk id="18" creationId="{3641B418-6421-822A-E66A-CC95C3511062}"/>
          </ac:spMkLst>
        </pc:spChg>
        <pc:spChg chg="mod">
          <ac:chgData name="VILLAGRASA Carmen" userId="893da4de-70f9-4b6b-98be-d381989571f0" providerId="ADAL" clId="{822CB6A5-2315-445A-862B-91BA731E0C4C}" dt="2023-10-07T17:48:02.463" v="5407"/>
          <ac:spMkLst>
            <pc:docMk/>
            <pc:sldMk cId="1135531363" sldId="278"/>
            <ac:spMk id="20" creationId="{E4B7C700-290E-6D03-0D64-ED7344AC41EA}"/>
          </ac:spMkLst>
        </pc:spChg>
        <pc:spChg chg="mod">
          <ac:chgData name="VILLAGRASA Carmen" userId="893da4de-70f9-4b6b-98be-d381989571f0" providerId="ADAL" clId="{822CB6A5-2315-445A-862B-91BA731E0C4C}" dt="2023-10-07T17:48:02.463" v="5407"/>
          <ac:spMkLst>
            <pc:docMk/>
            <pc:sldMk cId="1135531363" sldId="278"/>
            <ac:spMk id="21" creationId="{38535BE6-914D-0BD7-5297-B92AAB3887B7}"/>
          </ac:spMkLst>
        </pc:spChg>
        <pc:spChg chg="mod">
          <ac:chgData name="VILLAGRASA Carmen" userId="893da4de-70f9-4b6b-98be-d381989571f0" providerId="ADAL" clId="{822CB6A5-2315-445A-862B-91BA731E0C4C}" dt="2023-10-07T17:48:02.463" v="5407"/>
          <ac:spMkLst>
            <pc:docMk/>
            <pc:sldMk cId="1135531363" sldId="278"/>
            <ac:spMk id="23" creationId="{12141367-F896-719B-6785-A300F144DD76}"/>
          </ac:spMkLst>
        </pc:spChg>
        <pc:spChg chg="mod">
          <ac:chgData name="VILLAGRASA Carmen" userId="893da4de-70f9-4b6b-98be-d381989571f0" providerId="ADAL" clId="{822CB6A5-2315-445A-862B-91BA731E0C4C}" dt="2023-10-07T17:48:02.463" v="5407"/>
          <ac:spMkLst>
            <pc:docMk/>
            <pc:sldMk cId="1135531363" sldId="278"/>
            <ac:spMk id="24" creationId="{310946EF-1558-6D35-29A4-611552D83295}"/>
          </ac:spMkLst>
        </pc:spChg>
        <pc:spChg chg="mod">
          <ac:chgData name="VILLAGRASA Carmen" userId="893da4de-70f9-4b6b-98be-d381989571f0" providerId="ADAL" clId="{822CB6A5-2315-445A-862B-91BA731E0C4C}" dt="2023-10-07T17:48:02.463" v="5407"/>
          <ac:spMkLst>
            <pc:docMk/>
            <pc:sldMk cId="1135531363" sldId="278"/>
            <ac:spMk id="25" creationId="{E628A024-A48F-6352-C679-7123229F84F7}"/>
          </ac:spMkLst>
        </pc:spChg>
        <pc:spChg chg="add mod">
          <ac:chgData name="VILLAGRASA Carmen" userId="893da4de-70f9-4b6b-98be-d381989571f0" providerId="ADAL" clId="{822CB6A5-2315-445A-862B-91BA731E0C4C}" dt="2023-10-16T12:27:02.220" v="10679" actId="114"/>
          <ac:spMkLst>
            <pc:docMk/>
            <pc:sldMk cId="1135531363" sldId="278"/>
            <ac:spMk id="29" creationId="{20D375C6-CD14-7634-E849-11261A72ADB0}"/>
          </ac:spMkLst>
        </pc:spChg>
        <pc:spChg chg="mod">
          <ac:chgData name="VILLAGRASA Carmen" userId="893da4de-70f9-4b6b-98be-d381989571f0" providerId="ADAL" clId="{822CB6A5-2315-445A-862B-91BA731E0C4C}" dt="2023-10-07T17:48:45.538" v="5408"/>
          <ac:spMkLst>
            <pc:docMk/>
            <pc:sldMk cId="1135531363" sldId="278"/>
            <ac:spMk id="46" creationId="{193FCA9F-AF52-CF5C-37B1-01AFCA241446}"/>
          </ac:spMkLst>
        </pc:spChg>
        <pc:grpChg chg="add mod">
          <ac:chgData name="VILLAGRASA Carmen" userId="893da4de-70f9-4b6b-98be-d381989571f0" providerId="ADAL" clId="{822CB6A5-2315-445A-862B-91BA731E0C4C}" dt="2023-10-07T17:48:02.463" v="5407"/>
          <ac:grpSpMkLst>
            <pc:docMk/>
            <pc:sldMk cId="1135531363" sldId="278"/>
            <ac:grpSpMk id="8" creationId="{9BCDB0D0-E5BA-0B8C-8A94-F565D81953EC}"/>
          </ac:grpSpMkLst>
        </pc:grpChg>
        <pc:picChg chg="mod">
          <ac:chgData name="VILLAGRASA Carmen" userId="893da4de-70f9-4b6b-98be-d381989571f0" providerId="ADAL" clId="{822CB6A5-2315-445A-862B-91BA731E0C4C}" dt="2023-10-07T17:48:02.463" v="5407"/>
          <ac:picMkLst>
            <pc:docMk/>
            <pc:sldMk cId="1135531363" sldId="278"/>
            <ac:picMk id="9" creationId="{57733908-F5B1-32B8-0B21-41E14D419633}"/>
          </ac:picMkLst>
        </pc:picChg>
        <pc:picChg chg="del">
          <ac:chgData name="VILLAGRASA Carmen" userId="893da4de-70f9-4b6b-98be-d381989571f0" providerId="ADAL" clId="{822CB6A5-2315-445A-862B-91BA731E0C4C}" dt="2023-10-07T15:23:36.607" v="3369" actId="478"/>
          <ac:picMkLst>
            <pc:docMk/>
            <pc:sldMk cId="1135531363" sldId="278"/>
            <ac:picMk id="10" creationId="{D4CF7612-95A9-082A-11A0-0906E958E16E}"/>
          </ac:picMkLst>
        </pc:picChg>
        <pc:picChg chg="mod">
          <ac:chgData name="VILLAGRASA Carmen" userId="893da4de-70f9-4b6b-98be-d381989571f0" providerId="ADAL" clId="{822CB6A5-2315-445A-862B-91BA731E0C4C}" dt="2023-10-07T17:48:02.463" v="5407"/>
          <ac:picMkLst>
            <pc:docMk/>
            <pc:sldMk cId="1135531363" sldId="278"/>
            <ac:picMk id="11" creationId="{3CF437BE-6951-8256-A04F-6060F8848C33}"/>
          </ac:picMkLst>
        </pc:picChg>
        <pc:picChg chg="mod">
          <ac:chgData name="VILLAGRASA Carmen" userId="893da4de-70f9-4b6b-98be-d381989571f0" providerId="ADAL" clId="{822CB6A5-2315-445A-862B-91BA731E0C4C}" dt="2023-10-07T17:48:02.463" v="5407"/>
          <ac:picMkLst>
            <pc:docMk/>
            <pc:sldMk cId="1135531363" sldId="278"/>
            <ac:picMk id="12" creationId="{55E7127A-DB80-86F0-A558-3C10AC196D1B}"/>
          </ac:picMkLst>
        </pc:picChg>
        <pc:picChg chg="mod">
          <ac:chgData name="VILLAGRASA Carmen" userId="893da4de-70f9-4b6b-98be-d381989571f0" providerId="ADAL" clId="{822CB6A5-2315-445A-862B-91BA731E0C4C}" dt="2023-10-07T17:48:02.463" v="5407"/>
          <ac:picMkLst>
            <pc:docMk/>
            <pc:sldMk cId="1135531363" sldId="278"/>
            <ac:picMk id="14" creationId="{1FE40136-AD2C-22DD-2EA8-0D840877A6E4}"/>
          </ac:picMkLst>
        </pc:picChg>
        <pc:picChg chg="mod">
          <ac:chgData name="VILLAGRASA Carmen" userId="893da4de-70f9-4b6b-98be-d381989571f0" providerId="ADAL" clId="{822CB6A5-2315-445A-862B-91BA731E0C4C}" dt="2023-10-07T17:48:02.463" v="5407"/>
          <ac:picMkLst>
            <pc:docMk/>
            <pc:sldMk cId="1135531363" sldId="278"/>
            <ac:picMk id="19" creationId="{9B2728AC-DD8E-F562-A4D9-7546EAF94CF5}"/>
          </ac:picMkLst>
        </pc:picChg>
        <pc:picChg chg="add del mod">
          <ac:chgData name="VILLAGRASA Carmen" userId="893da4de-70f9-4b6b-98be-d381989571f0" providerId="ADAL" clId="{822CB6A5-2315-445A-862B-91BA731E0C4C}" dt="2023-10-07T17:49:05.217" v="5412" actId="22"/>
          <ac:picMkLst>
            <pc:docMk/>
            <pc:sldMk cId="1135531363" sldId="278"/>
            <ac:picMk id="27" creationId="{B5DD53D3-B284-E91E-0634-4A09891E73E1}"/>
          </ac:picMkLst>
        </pc:picChg>
        <pc:cxnChg chg="mod">
          <ac:chgData name="VILLAGRASA Carmen" userId="893da4de-70f9-4b6b-98be-d381989571f0" providerId="ADAL" clId="{822CB6A5-2315-445A-862B-91BA731E0C4C}" dt="2023-10-07T17:48:02.463" v="5407"/>
          <ac:cxnSpMkLst>
            <pc:docMk/>
            <pc:sldMk cId="1135531363" sldId="278"/>
            <ac:cxnSpMk id="17" creationId="{845713BE-0D69-109C-5143-B022B784B211}"/>
          </ac:cxnSpMkLst>
        </pc:cxnChg>
        <pc:cxnChg chg="mod">
          <ac:chgData name="VILLAGRASA Carmen" userId="893da4de-70f9-4b6b-98be-d381989571f0" providerId="ADAL" clId="{822CB6A5-2315-445A-862B-91BA731E0C4C}" dt="2023-10-07T17:48:02.463" v="5407"/>
          <ac:cxnSpMkLst>
            <pc:docMk/>
            <pc:sldMk cId="1135531363" sldId="278"/>
            <ac:cxnSpMk id="22" creationId="{C5EAC670-B9AA-392D-14E2-BC35AAA4E98C}"/>
          </ac:cxnSpMkLst>
        </pc:cxnChg>
      </pc:sldChg>
      <pc:sldChg chg="addSp delSp modSp add mod modAnim">
        <pc:chgData name="VILLAGRASA Carmen" userId="893da4de-70f9-4b6b-98be-d381989571f0" providerId="ADAL" clId="{822CB6A5-2315-445A-862B-91BA731E0C4C}" dt="2023-10-15T10:27:53.253" v="10621" actId="20577"/>
        <pc:sldMkLst>
          <pc:docMk/>
          <pc:sldMk cId="34125541" sldId="279"/>
        </pc:sldMkLst>
        <pc:spChg chg="mod">
          <ac:chgData name="VILLAGRASA Carmen" userId="893da4de-70f9-4b6b-98be-d381989571f0" providerId="ADAL" clId="{822CB6A5-2315-445A-862B-91BA731E0C4C}" dt="2023-10-15T10:27:53.253" v="10621" actId="20577"/>
          <ac:spMkLst>
            <pc:docMk/>
            <pc:sldMk cId="34125541" sldId="279"/>
            <ac:spMk id="2" creationId="{3D8D7441-2BA0-0351-94D2-4BD36F9507A1}"/>
          </ac:spMkLst>
        </pc:spChg>
        <pc:spChg chg="del">
          <ac:chgData name="VILLAGRASA Carmen" userId="893da4de-70f9-4b6b-98be-d381989571f0" providerId="ADAL" clId="{822CB6A5-2315-445A-862B-91BA731E0C4C}" dt="2023-10-14T16:58:38.763" v="9792" actId="478"/>
          <ac:spMkLst>
            <pc:docMk/>
            <pc:sldMk cId="34125541" sldId="279"/>
            <ac:spMk id="3" creationId="{3BFDEAF0-A738-4A09-85EE-42B1916733A5}"/>
          </ac:spMkLst>
        </pc:spChg>
        <pc:spChg chg="add mod">
          <ac:chgData name="VILLAGRASA Carmen" userId="893da4de-70f9-4b6b-98be-d381989571f0" providerId="ADAL" clId="{822CB6A5-2315-445A-862B-91BA731E0C4C}" dt="2023-10-14T16:58:39.501" v="9793"/>
          <ac:spMkLst>
            <pc:docMk/>
            <pc:sldMk cId="34125541" sldId="279"/>
            <ac:spMk id="5" creationId="{CF5D1636-776B-BA9E-90A3-6BE2310F9F51}"/>
          </ac:spMkLst>
        </pc:spChg>
      </pc:sldChg>
      <pc:sldChg chg="addSp delSp modSp add del mod">
        <pc:chgData name="VILLAGRASA Carmen" userId="893da4de-70f9-4b6b-98be-d381989571f0" providerId="ADAL" clId="{822CB6A5-2315-445A-862B-91BA731E0C4C}" dt="2023-10-08T16:39:52.416" v="5915" actId="47"/>
        <pc:sldMkLst>
          <pc:docMk/>
          <pc:sldMk cId="2008934020" sldId="280"/>
        </pc:sldMkLst>
        <pc:spChg chg="add del mod">
          <ac:chgData name="VILLAGRASA Carmen" userId="893da4de-70f9-4b6b-98be-d381989571f0" providerId="ADAL" clId="{822CB6A5-2315-445A-862B-91BA731E0C4C}" dt="2023-10-08T16:22:14.521" v="5711" actId="478"/>
          <ac:spMkLst>
            <pc:docMk/>
            <pc:sldMk cId="2008934020" sldId="280"/>
            <ac:spMk id="2" creationId="{9F464FAB-A217-D164-4C8C-7D9F3E43D3C0}"/>
          </ac:spMkLst>
        </pc:spChg>
        <pc:spChg chg="add del mod">
          <ac:chgData name="VILLAGRASA Carmen" userId="893da4de-70f9-4b6b-98be-d381989571f0" providerId="ADAL" clId="{822CB6A5-2315-445A-862B-91BA731E0C4C}" dt="2023-10-08T16:22:27.152" v="5733" actId="478"/>
          <ac:spMkLst>
            <pc:docMk/>
            <pc:sldMk cId="2008934020" sldId="280"/>
            <ac:spMk id="5" creationId="{C55BC425-C9C2-9186-9BA3-C9041B9EE1B5}"/>
          </ac:spMkLst>
        </pc:spChg>
        <pc:spChg chg="mod">
          <ac:chgData name="VILLAGRASA Carmen" userId="893da4de-70f9-4b6b-98be-d381989571f0" providerId="ADAL" clId="{822CB6A5-2315-445A-862B-91BA731E0C4C}" dt="2023-10-08T16:22:34.573" v="5745" actId="20577"/>
          <ac:spMkLst>
            <pc:docMk/>
            <pc:sldMk cId="2008934020" sldId="280"/>
            <ac:spMk id="6" creationId="{0482AACD-F079-C37A-6DD9-5EA40C6C4D81}"/>
          </ac:spMkLst>
        </pc:spChg>
        <pc:spChg chg="del">
          <ac:chgData name="VILLAGRASA Carmen" userId="893da4de-70f9-4b6b-98be-d381989571f0" providerId="ADAL" clId="{822CB6A5-2315-445A-862B-91BA731E0C4C}" dt="2023-10-08T16:22:11.245" v="5710" actId="478"/>
          <ac:spMkLst>
            <pc:docMk/>
            <pc:sldMk cId="2008934020" sldId="280"/>
            <ac:spMk id="7" creationId="{3FC81C9D-2CDB-D685-9034-F362EFC4E419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30" creationId="{184433AC-787E-0C79-FFC1-A010B0484BE1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32" creationId="{D24BEAFB-88F6-B8C9-B6B2-28B4AA839191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33" creationId="{D39DB132-3B3B-F04E-6B32-C4E0A1D06177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34" creationId="{51B1889B-2725-FB2D-0C05-4646F826C009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35" creationId="{CC35AE1E-2CEB-EDBA-E2E9-0A513A5B701F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36" creationId="{20303BAF-7254-12BF-0B28-A8EE095A3303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37" creationId="{216D3A1E-298B-B43E-5872-2265277178C4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40" creationId="{77471C30-6833-F6F5-1356-0097DA199F44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41" creationId="{B1C5EF2A-E38B-3956-3BC6-AF6C3D8E27E0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42" creationId="{C6B12015-EE2A-E7E0-85D2-74F1EF0F9F98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43" creationId="{8423F877-3EB0-A130-EFD5-4998E0A5D034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44" creationId="{8F665BAE-0376-9BDE-61BC-1F92D09BD7CD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45" creationId="{442E9358-4371-3CB1-B01F-7DCD7EC807A7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48" creationId="{77856D59-497A-E487-D26A-CBAC9A16C32A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49" creationId="{F1607E2C-C0C1-3E78-F04B-302519B18FF0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50" creationId="{33D40BDE-1A8A-1F02-9586-E4A763251486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53" creationId="{4D768190-DCCA-2004-D401-F38C8E9F0FEB}"/>
          </ac:spMkLst>
        </pc:spChg>
        <pc:spChg chg="mod">
          <ac:chgData name="VILLAGRASA Carmen" userId="893da4de-70f9-4b6b-98be-d381989571f0" providerId="ADAL" clId="{822CB6A5-2315-445A-862B-91BA731E0C4C}" dt="2023-10-08T16:23:00.139" v="5803" actId="1035"/>
          <ac:spMkLst>
            <pc:docMk/>
            <pc:sldMk cId="2008934020" sldId="280"/>
            <ac:spMk id="54" creationId="{669F7FED-2AED-5FC0-AEFF-8E3B6A808C5C}"/>
          </ac:spMkLst>
        </pc:spChg>
        <pc:grpChg chg="del">
          <ac:chgData name="VILLAGRASA Carmen" userId="893da4de-70f9-4b6b-98be-d381989571f0" providerId="ADAL" clId="{822CB6A5-2315-445A-862B-91BA731E0C4C}" dt="2023-10-08T16:22:17.274" v="5712" actId="478"/>
          <ac:grpSpMkLst>
            <pc:docMk/>
            <pc:sldMk cId="2008934020" sldId="280"/>
            <ac:grpSpMk id="8" creationId="{9BCDB0D0-E5BA-0B8C-8A94-F565D81953EC}"/>
          </ac:grpSpMkLst>
        </pc:grpChg>
        <pc:grpChg chg="add mod">
          <ac:chgData name="VILLAGRASA Carmen" userId="893da4de-70f9-4b6b-98be-d381989571f0" providerId="ADAL" clId="{822CB6A5-2315-445A-862B-91BA731E0C4C}" dt="2023-10-08T16:23:00.139" v="5803" actId="1035"/>
          <ac:grpSpMkLst>
            <pc:docMk/>
            <pc:sldMk cId="2008934020" sldId="280"/>
            <ac:grpSpMk id="10" creationId="{791F8896-3415-99DC-DDD1-17D185C70422}"/>
          </ac:grpSpMkLst>
        </pc:grpChg>
        <pc:grpChg chg="mod">
          <ac:chgData name="VILLAGRASA Carmen" userId="893da4de-70f9-4b6b-98be-d381989571f0" providerId="ADAL" clId="{822CB6A5-2315-445A-862B-91BA731E0C4C}" dt="2023-10-08T16:23:00.139" v="5803" actId="1035"/>
          <ac:grpSpMkLst>
            <pc:docMk/>
            <pc:sldMk cId="2008934020" sldId="280"/>
            <ac:grpSpMk id="28" creationId="{559FF626-406E-6B2A-C30F-DA6A1C248E40}"/>
          </ac:grpSpMkLst>
        </pc:grpChg>
        <pc:grpChg chg="add mod">
          <ac:chgData name="VILLAGRASA Carmen" userId="893da4de-70f9-4b6b-98be-d381989571f0" providerId="ADAL" clId="{822CB6A5-2315-445A-862B-91BA731E0C4C}" dt="2023-10-08T16:35:25.768" v="5897" actId="164"/>
          <ac:grpSpMkLst>
            <pc:docMk/>
            <pc:sldMk cId="2008934020" sldId="280"/>
            <ac:grpSpMk id="57" creationId="{B731FEA0-6E29-4189-FE5F-2FBDA91F006D}"/>
          </ac:grpSpMkLst>
        </pc:grpChg>
        <pc:picChg chg="add mod">
          <ac:chgData name="VILLAGRASA Carmen" userId="893da4de-70f9-4b6b-98be-d381989571f0" providerId="ADAL" clId="{822CB6A5-2315-445A-862B-91BA731E0C4C}" dt="2023-10-08T16:35:25.768" v="5897" actId="164"/>
          <ac:picMkLst>
            <pc:docMk/>
            <pc:sldMk cId="2008934020" sldId="280"/>
            <ac:picMk id="55" creationId="{DC7FD489-D111-09FD-691F-B42D7A6EEF67}"/>
          </ac:picMkLst>
        </pc:picChg>
        <pc:picChg chg="add mod">
          <ac:chgData name="VILLAGRASA Carmen" userId="893da4de-70f9-4b6b-98be-d381989571f0" providerId="ADAL" clId="{822CB6A5-2315-445A-862B-91BA731E0C4C}" dt="2023-10-08T16:35:25.768" v="5897" actId="164"/>
          <ac:picMkLst>
            <pc:docMk/>
            <pc:sldMk cId="2008934020" sldId="280"/>
            <ac:picMk id="56" creationId="{0B827F5B-2CB0-21C7-16B1-F73BFCA896B4}"/>
          </ac:picMkLst>
        </pc:picChg>
        <pc:cxnChg chg="mod">
          <ac:chgData name="VILLAGRASA Carmen" userId="893da4de-70f9-4b6b-98be-d381989571f0" providerId="ADAL" clId="{822CB6A5-2315-445A-862B-91BA731E0C4C}" dt="2023-10-08T16:23:00.139" v="5803" actId="1035"/>
          <ac:cxnSpMkLst>
            <pc:docMk/>
            <pc:sldMk cId="2008934020" sldId="280"/>
            <ac:cxnSpMk id="26" creationId="{3E094EC7-059C-4859-996B-A5CA093C1A37}"/>
          </ac:cxnSpMkLst>
        </pc:cxnChg>
        <pc:cxnChg chg="mod">
          <ac:chgData name="VILLAGRASA Carmen" userId="893da4de-70f9-4b6b-98be-d381989571f0" providerId="ADAL" clId="{822CB6A5-2315-445A-862B-91BA731E0C4C}" dt="2023-10-08T16:23:00.139" v="5803" actId="1035"/>
          <ac:cxnSpMkLst>
            <pc:docMk/>
            <pc:sldMk cId="2008934020" sldId="280"/>
            <ac:cxnSpMk id="27" creationId="{7A050DA9-B2AE-922A-164C-A42EBC1B8464}"/>
          </ac:cxnSpMkLst>
        </pc:cxnChg>
        <pc:cxnChg chg="mod">
          <ac:chgData name="VILLAGRASA Carmen" userId="893da4de-70f9-4b6b-98be-d381989571f0" providerId="ADAL" clId="{822CB6A5-2315-445A-862B-91BA731E0C4C}" dt="2023-10-08T16:23:00.139" v="5803" actId="1035"/>
          <ac:cxnSpMkLst>
            <pc:docMk/>
            <pc:sldMk cId="2008934020" sldId="280"/>
            <ac:cxnSpMk id="31" creationId="{7AA3E44A-45BD-30DF-6E5D-C05E3211D57E}"/>
          </ac:cxnSpMkLst>
        </pc:cxnChg>
        <pc:cxnChg chg="mod">
          <ac:chgData name="VILLAGRASA Carmen" userId="893da4de-70f9-4b6b-98be-d381989571f0" providerId="ADAL" clId="{822CB6A5-2315-445A-862B-91BA731E0C4C}" dt="2023-10-08T16:23:00.139" v="5803" actId="1035"/>
          <ac:cxnSpMkLst>
            <pc:docMk/>
            <pc:sldMk cId="2008934020" sldId="280"/>
            <ac:cxnSpMk id="38" creationId="{9C4B3D0D-33E8-CED8-5EE3-15DB626004C3}"/>
          </ac:cxnSpMkLst>
        </pc:cxnChg>
        <pc:cxnChg chg="mod">
          <ac:chgData name="VILLAGRASA Carmen" userId="893da4de-70f9-4b6b-98be-d381989571f0" providerId="ADAL" clId="{822CB6A5-2315-445A-862B-91BA731E0C4C}" dt="2023-10-08T16:23:00.139" v="5803" actId="1035"/>
          <ac:cxnSpMkLst>
            <pc:docMk/>
            <pc:sldMk cId="2008934020" sldId="280"/>
            <ac:cxnSpMk id="39" creationId="{8B1F21D0-5BA0-2CF7-5C5F-AAF2C1F4509E}"/>
          </ac:cxnSpMkLst>
        </pc:cxnChg>
        <pc:cxnChg chg="mod">
          <ac:chgData name="VILLAGRASA Carmen" userId="893da4de-70f9-4b6b-98be-d381989571f0" providerId="ADAL" clId="{822CB6A5-2315-445A-862B-91BA731E0C4C}" dt="2023-10-08T16:23:00.139" v="5803" actId="1035"/>
          <ac:cxnSpMkLst>
            <pc:docMk/>
            <pc:sldMk cId="2008934020" sldId="280"/>
            <ac:cxnSpMk id="47" creationId="{8C63383F-7E6D-DAF7-E1EE-16AEB80D1D75}"/>
          </ac:cxnSpMkLst>
        </pc:cxnChg>
        <pc:cxnChg chg="mod">
          <ac:chgData name="VILLAGRASA Carmen" userId="893da4de-70f9-4b6b-98be-d381989571f0" providerId="ADAL" clId="{822CB6A5-2315-445A-862B-91BA731E0C4C}" dt="2023-10-08T16:23:00.139" v="5803" actId="1035"/>
          <ac:cxnSpMkLst>
            <pc:docMk/>
            <pc:sldMk cId="2008934020" sldId="280"/>
            <ac:cxnSpMk id="51" creationId="{7884A3B7-A353-090D-2CBF-946E5867FD4A}"/>
          </ac:cxnSpMkLst>
        </pc:cxnChg>
        <pc:cxnChg chg="mod">
          <ac:chgData name="VILLAGRASA Carmen" userId="893da4de-70f9-4b6b-98be-d381989571f0" providerId="ADAL" clId="{822CB6A5-2315-445A-862B-91BA731E0C4C}" dt="2023-10-08T16:23:00.139" v="5803" actId="1035"/>
          <ac:cxnSpMkLst>
            <pc:docMk/>
            <pc:sldMk cId="2008934020" sldId="280"/>
            <ac:cxnSpMk id="52" creationId="{40BEEC6E-7D86-30F4-72B1-220F0FEC32B6}"/>
          </ac:cxnSpMkLst>
        </pc:cxnChg>
      </pc:sldChg>
      <pc:sldChg chg="addSp delSp modSp add mod ord modAnim">
        <pc:chgData name="VILLAGRASA Carmen" userId="893da4de-70f9-4b6b-98be-d381989571f0" providerId="ADAL" clId="{822CB6A5-2315-445A-862B-91BA731E0C4C}" dt="2023-10-16T14:45:29.363" v="10681"/>
        <pc:sldMkLst>
          <pc:docMk/>
          <pc:sldMk cId="2456528317" sldId="281"/>
        </pc:sldMkLst>
        <pc:spChg chg="del">
          <ac:chgData name="VILLAGRASA Carmen" userId="893da4de-70f9-4b6b-98be-d381989571f0" providerId="ADAL" clId="{822CB6A5-2315-445A-862B-91BA731E0C4C}" dt="2023-10-14T16:59:01.180" v="9798" actId="478"/>
          <ac:spMkLst>
            <pc:docMk/>
            <pc:sldMk cId="2456528317" sldId="281"/>
            <ac:spMk id="3" creationId="{3BFDEAF0-A738-4A09-85EE-42B1916733A5}"/>
          </ac:spMkLst>
        </pc:spChg>
        <pc:spChg chg="add mod">
          <ac:chgData name="VILLAGRASA Carmen" userId="893da4de-70f9-4b6b-98be-d381989571f0" providerId="ADAL" clId="{822CB6A5-2315-445A-862B-91BA731E0C4C}" dt="2023-10-14T16:59:02.218" v="9799"/>
          <ac:spMkLst>
            <pc:docMk/>
            <pc:sldMk cId="2456528317" sldId="281"/>
            <ac:spMk id="7" creationId="{0B7F00D0-EA7E-52DE-E6C3-4C050A49C158}"/>
          </ac:spMkLst>
        </pc:spChg>
        <pc:spChg chg="add del mod">
          <ac:chgData name="VILLAGRASA Carmen" userId="893da4de-70f9-4b6b-98be-d381989571f0" providerId="ADAL" clId="{822CB6A5-2315-445A-862B-91BA731E0C4C}" dt="2023-10-08T16:27:49.440" v="5844" actId="478"/>
          <ac:spMkLst>
            <pc:docMk/>
            <pc:sldMk cId="2456528317" sldId="281"/>
            <ac:spMk id="8" creationId="{FF84B169-8EDF-9BD0-1556-D041E69A8B29}"/>
          </ac:spMkLst>
        </pc:spChg>
        <pc:spChg chg="del mod topLvl">
          <ac:chgData name="VILLAGRASA Carmen" userId="893da4de-70f9-4b6b-98be-d381989571f0" providerId="ADAL" clId="{822CB6A5-2315-445A-862B-91BA731E0C4C}" dt="2023-10-08T16:34:34.625" v="5889" actId="478"/>
          <ac:spMkLst>
            <pc:docMk/>
            <pc:sldMk cId="2456528317" sldId="281"/>
            <ac:spMk id="30" creationId="{184433AC-787E-0C79-FFC1-A010B0484BE1}"/>
          </ac:spMkLst>
        </pc:spChg>
        <pc:spChg chg="mod topLvl">
          <ac:chgData name="VILLAGRASA Carmen" userId="893da4de-70f9-4b6b-98be-d381989571f0" providerId="ADAL" clId="{822CB6A5-2315-445A-862B-91BA731E0C4C}" dt="2023-10-08T16:31:27.929" v="5875" actId="164"/>
          <ac:spMkLst>
            <pc:docMk/>
            <pc:sldMk cId="2456528317" sldId="281"/>
            <ac:spMk id="32" creationId="{D24BEAFB-88F6-B8C9-B6B2-28B4AA839191}"/>
          </ac:spMkLst>
        </pc:spChg>
        <pc:spChg chg="mod topLvl">
          <ac:chgData name="VILLAGRASA Carmen" userId="893da4de-70f9-4b6b-98be-d381989571f0" providerId="ADAL" clId="{822CB6A5-2315-445A-862B-91BA731E0C4C}" dt="2023-10-08T16:31:39.380" v="5876" actId="164"/>
          <ac:spMkLst>
            <pc:docMk/>
            <pc:sldMk cId="2456528317" sldId="281"/>
            <ac:spMk id="33" creationId="{D39DB132-3B3B-F04E-6B32-C4E0A1D06177}"/>
          </ac:spMkLst>
        </pc:spChg>
        <pc:spChg chg="mod topLvl">
          <ac:chgData name="VILLAGRASA Carmen" userId="893da4de-70f9-4b6b-98be-d381989571f0" providerId="ADAL" clId="{822CB6A5-2315-445A-862B-91BA731E0C4C}" dt="2023-10-08T16:31:27.929" v="5875" actId="164"/>
          <ac:spMkLst>
            <pc:docMk/>
            <pc:sldMk cId="2456528317" sldId="281"/>
            <ac:spMk id="34" creationId="{51B1889B-2725-FB2D-0C05-4646F826C009}"/>
          </ac:spMkLst>
        </pc:spChg>
        <pc:spChg chg="mod topLvl">
          <ac:chgData name="VILLAGRASA Carmen" userId="893da4de-70f9-4b6b-98be-d381989571f0" providerId="ADAL" clId="{822CB6A5-2315-445A-862B-91BA731E0C4C}" dt="2023-10-08T16:31:39.380" v="5876" actId="164"/>
          <ac:spMkLst>
            <pc:docMk/>
            <pc:sldMk cId="2456528317" sldId="281"/>
            <ac:spMk id="35" creationId="{CC35AE1E-2CEB-EDBA-E2E9-0A513A5B701F}"/>
          </ac:spMkLst>
        </pc:spChg>
        <pc:spChg chg="mod topLvl">
          <ac:chgData name="VILLAGRASA Carmen" userId="893da4de-70f9-4b6b-98be-d381989571f0" providerId="ADAL" clId="{822CB6A5-2315-445A-862B-91BA731E0C4C}" dt="2023-10-08T16:32:20.550" v="5879" actId="164"/>
          <ac:spMkLst>
            <pc:docMk/>
            <pc:sldMk cId="2456528317" sldId="281"/>
            <ac:spMk id="36" creationId="{20303BAF-7254-12BF-0B28-A8EE095A3303}"/>
          </ac:spMkLst>
        </pc:spChg>
        <pc:spChg chg="mod topLvl">
          <ac:chgData name="VILLAGRASA Carmen" userId="893da4de-70f9-4b6b-98be-d381989571f0" providerId="ADAL" clId="{822CB6A5-2315-445A-862B-91BA731E0C4C}" dt="2023-10-08T16:32:20.550" v="5879" actId="164"/>
          <ac:spMkLst>
            <pc:docMk/>
            <pc:sldMk cId="2456528317" sldId="281"/>
            <ac:spMk id="37" creationId="{216D3A1E-298B-B43E-5872-2265277178C4}"/>
          </ac:spMkLst>
        </pc:spChg>
        <pc:spChg chg="mod topLvl">
          <ac:chgData name="VILLAGRASA Carmen" userId="893da4de-70f9-4b6b-98be-d381989571f0" providerId="ADAL" clId="{822CB6A5-2315-445A-862B-91BA731E0C4C}" dt="2023-10-08T16:31:58.950" v="5878" actId="164"/>
          <ac:spMkLst>
            <pc:docMk/>
            <pc:sldMk cId="2456528317" sldId="281"/>
            <ac:spMk id="40" creationId="{77471C30-6833-F6F5-1356-0097DA199F44}"/>
          </ac:spMkLst>
        </pc:spChg>
        <pc:spChg chg="mod topLvl">
          <ac:chgData name="VILLAGRASA Carmen" userId="893da4de-70f9-4b6b-98be-d381989571f0" providerId="ADAL" clId="{822CB6A5-2315-445A-862B-91BA731E0C4C}" dt="2023-10-08T16:31:58.950" v="5878" actId="164"/>
          <ac:spMkLst>
            <pc:docMk/>
            <pc:sldMk cId="2456528317" sldId="281"/>
            <ac:spMk id="41" creationId="{B1C5EF2A-E38B-3956-3BC6-AF6C3D8E27E0}"/>
          </ac:spMkLst>
        </pc:spChg>
        <pc:spChg chg="mod topLvl">
          <ac:chgData name="VILLAGRASA Carmen" userId="893da4de-70f9-4b6b-98be-d381989571f0" providerId="ADAL" clId="{822CB6A5-2315-445A-862B-91BA731E0C4C}" dt="2023-10-08T16:32:47.097" v="5880" actId="164"/>
          <ac:spMkLst>
            <pc:docMk/>
            <pc:sldMk cId="2456528317" sldId="281"/>
            <ac:spMk id="42" creationId="{C6B12015-EE2A-E7E0-85D2-74F1EF0F9F98}"/>
          </ac:spMkLst>
        </pc:spChg>
        <pc:spChg chg="mod topLvl">
          <ac:chgData name="VILLAGRASA Carmen" userId="893da4de-70f9-4b6b-98be-d381989571f0" providerId="ADAL" clId="{822CB6A5-2315-445A-862B-91BA731E0C4C}" dt="2023-10-08T16:32:47.097" v="5880" actId="164"/>
          <ac:spMkLst>
            <pc:docMk/>
            <pc:sldMk cId="2456528317" sldId="281"/>
            <ac:spMk id="43" creationId="{8423F877-3EB0-A130-EFD5-4998E0A5D034}"/>
          </ac:spMkLst>
        </pc:spChg>
        <pc:spChg chg="mod topLvl">
          <ac:chgData name="VILLAGRASA Carmen" userId="893da4de-70f9-4b6b-98be-d381989571f0" providerId="ADAL" clId="{822CB6A5-2315-445A-862B-91BA731E0C4C}" dt="2023-10-08T16:32:47.097" v="5880" actId="164"/>
          <ac:spMkLst>
            <pc:docMk/>
            <pc:sldMk cId="2456528317" sldId="281"/>
            <ac:spMk id="44" creationId="{8F665BAE-0376-9BDE-61BC-1F92D09BD7CD}"/>
          </ac:spMkLst>
        </pc:spChg>
        <pc:spChg chg="mod topLvl">
          <ac:chgData name="VILLAGRASA Carmen" userId="893da4de-70f9-4b6b-98be-d381989571f0" providerId="ADAL" clId="{822CB6A5-2315-445A-862B-91BA731E0C4C}" dt="2023-10-08T16:32:47.097" v="5880" actId="164"/>
          <ac:spMkLst>
            <pc:docMk/>
            <pc:sldMk cId="2456528317" sldId="281"/>
            <ac:spMk id="45" creationId="{442E9358-4371-3CB1-B01F-7DCD7EC807A7}"/>
          </ac:spMkLst>
        </pc:spChg>
        <pc:spChg chg="del mod topLvl">
          <ac:chgData name="VILLAGRASA Carmen" userId="893da4de-70f9-4b6b-98be-d381989571f0" providerId="ADAL" clId="{822CB6A5-2315-445A-862B-91BA731E0C4C}" dt="2023-10-08T16:34:32.619" v="5888" actId="478"/>
          <ac:spMkLst>
            <pc:docMk/>
            <pc:sldMk cId="2456528317" sldId="281"/>
            <ac:spMk id="48" creationId="{77856D59-497A-E487-D26A-CBAC9A16C32A}"/>
          </ac:spMkLst>
        </pc:spChg>
        <pc:spChg chg="del mod topLvl">
          <ac:chgData name="VILLAGRASA Carmen" userId="893da4de-70f9-4b6b-98be-d381989571f0" providerId="ADAL" clId="{822CB6A5-2315-445A-862B-91BA731E0C4C}" dt="2023-10-08T16:34:55.425" v="5894" actId="478"/>
          <ac:spMkLst>
            <pc:docMk/>
            <pc:sldMk cId="2456528317" sldId="281"/>
            <ac:spMk id="49" creationId="{F1607E2C-C0C1-3E78-F04B-302519B18FF0}"/>
          </ac:spMkLst>
        </pc:spChg>
        <pc:spChg chg="del mod topLvl">
          <ac:chgData name="VILLAGRASA Carmen" userId="893da4de-70f9-4b6b-98be-d381989571f0" providerId="ADAL" clId="{822CB6A5-2315-445A-862B-91BA731E0C4C}" dt="2023-10-08T16:34:56.983" v="5895" actId="478"/>
          <ac:spMkLst>
            <pc:docMk/>
            <pc:sldMk cId="2456528317" sldId="281"/>
            <ac:spMk id="50" creationId="{33D40BDE-1A8A-1F02-9586-E4A763251486}"/>
          </ac:spMkLst>
        </pc:spChg>
        <pc:spChg chg="mod">
          <ac:chgData name="VILLAGRASA Carmen" userId="893da4de-70f9-4b6b-98be-d381989571f0" providerId="ADAL" clId="{822CB6A5-2315-445A-862B-91BA731E0C4C}" dt="2023-10-08T16:31:15.405" v="5874" actId="165"/>
          <ac:spMkLst>
            <pc:docMk/>
            <pc:sldMk cId="2456528317" sldId="281"/>
            <ac:spMk id="53" creationId="{4D768190-DCCA-2004-D401-F38C8E9F0FEB}"/>
          </ac:spMkLst>
        </pc:spChg>
        <pc:spChg chg="mod">
          <ac:chgData name="VILLAGRASA Carmen" userId="893da4de-70f9-4b6b-98be-d381989571f0" providerId="ADAL" clId="{822CB6A5-2315-445A-862B-91BA731E0C4C}" dt="2023-10-08T16:31:15.405" v="5874" actId="165"/>
          <ac:spMkLst>
            <pc:docMk/>
            <pc:sldMk cId="2456528317" sldId="281"/>
            <ac:spMk id="54" creationId="{669F7FED-2AED-5FC0-AEFF-8E3B6A808C5C}"/>
          </ac:spMkLst>
        </pc:spChg>
        <pc:grpChg chg="add del mod">
          <ac:chgData name="VILLAGRASA Carmen" userId="893da4de-70f9-4b6b-98be-d381989571f0" providerId="ADAL" clId="{822CB6A5-2315-445A-862B-91BA731E0C4C}" dt="2023-10-08T16:31:15.405" v="5874" actId="165"/>
          <ac:grpSpMkLst>
            <pc:docMk/>
            <pc:sldMk cId="2456528317" sldId="281"/>
            <ac:grpSpMk id="9" creationId="{F155F38D-67E7-14FD-3CC8-273A8027A8D8}"/>
          </ac:grpSpMkLst>
        </pc:grpChg>
        <pc:grpChg chg="del mod">
          <ac:chgData name="VILLAGRASA Carmen" userId="893da4de-70f9-4b6b-98be-d381989571f0" providerId="ADAL" clId="{822CB6A5-2315-445A-862B-91BA731E0C4C}" dt="2023-10-08T16:29:34.995" v="5863" actId="165"/>
          <ac:grpSpMkLst>
            <pc:docMk/>
            <pc:sldMk cId="2456528317" sldId="281"/>
            <ac:grpSpMk id="10" creationId="{791F8896-3415-99DC-DDD1-17D185C70422}"/>
          </ac:grpSpMkLst>
        </pc:grpChg>
        <pc:grpChg chg="add mod">
          <ac:chgData name="VILLAGRASA Carmen" userId="893da4de-70f9-4b6b-98be-d381989571f0" providerId="ADAL" clId="{822CB6A5-2315-445A-862B-91BA731E0C4C}" dt="2023-10-08T16:31:27.929" v="5875" actId="164"/>
          <ac:grpSpMkLst>
            <pc:docMk/>
            <pc:sldMk cId="2456528317" sldId="281"/>
            <ac:grpSpMk id="11" creationId="{E0C0E468-A218-388C-D9B3-C431AA864E85}"/>
          </ac:grpSpMkLst>
        </pc:grpChg>
        <pc:grpChg chg="add del mod">
          <ac:chgData name="VILLAGRASA Carmen" userId="893da4de-70f9-4b6b-98be-d381989571f0" providerId="ADAL" clId="{822CB6A5-2315-445A-862B-91BA731E0C4C}" dt="2023-10-08T16:34:30.527" v="5887" actId="478"/>
          <ac:grpSpMkLst>
            <pc:docMk/>
            <pc:sldMk cId="2456528317" sldId="281"/>
            <ac:grpSpMk id="12" creationId="{3AB48AB1-05CA-FEFB-DA64-69F5B071E468}"/>
          </ac:grpSpMkLst>
        </pc:grpChg>
        <pc:grpChg chg="add mod">
          <ac:chgData name="VILLAGRASA Carmen" userId="893da4de-70f9-4b6b-98be-d381989571f0" providerId="ADAL" clId="{822CB6A5-2315-445A-862B-91BA731E0C4C}" dt="2023-10-08T16:31:46.883" v="5877" actId="164"/>
          <ac:grpSpMkLst>
            <pc:docMk/>
            <pc:sldMk cId="2456528317" sldId="281"/>
            <ac:grpSpMk id="13" creationId="{904BA4AD-2EF0-3551-1C2A-53AFCCEA9AB9}"/>
          </ac:grpSpMkLst>
        </pc:grpChg>
        <pc:grpChg chg="add mod">
          <ac:chgData name="VILLAGRASA Carmen" userId="893da4de-70f9-4b6b-98be-d381989571f0" providerId="ADAL" clId="{822CB6A5-2315-445A-862B-91BA731E0C4C}" dt="2023-10-08T16:31:58.950" v="5878" actId="164"/>
          <ac:grpSpMkLst>
            <pc:docMk/>
            <pc:sldMk cId="2456528317" sldId="281"/>
            <ac:grpSpMk id="14" creationId="{A2256BC5-1311-F0A2-CFC5-1D5B95AD33D6}"/>
          </ac:grpSpMkLst>
        </pc:grpChg>
        <pc:grpChg chg="add mod">
          <ac:chgData name="VILLAGRASA Carmen" userId="893da4de-70f9-4b6b-98be-d381989571f0" providerId="ADAL" clId="{822CB6A5-2315-445A-862B-91BA731E0C4C}" dt="2023-10-08T16:32:20.550" v="5879" actId="164"/>
          <ac:grpSpMkLst>
            <pc:docMk/>
            <pc:sldMk cId="2456528317" sldId="281"/>
            <ac:grpSpMk id="15" creationId="{D53185FC-DFF8-4CB8-225A-AD8AFEA1DC96}"/>
          </ac:grpSpMkLst>
        </pc:grpChg>
        <pc:grpChg chg="add mod">
          <ac:chgData name="VILLAGRASA Carmen" userId="893da4de-70f9-4b6b-98be-d381989571f0" providerId="ADAL" clId="{822CB6A5-2315-445A-862B-91BA731E0C4C}" dt="2023-10-08T16:33:11.836" v="5881" actId="164"/>
          <ac:grpSpMkLst>
            <pc:docMk/>
            <pc:sldMk cId="2456528317" sldId="281"/>
            <ac:grpSpMk id="16" creationId="{9EE66A60-5C2C-C3E4-3A82-9333B027504F}"/>
          </ac:grpSpMkLst>
        </pc:grpChg>
        <pc:grpChg chg="add mod">
          <ac:chgData name="VILLAGRASA Carmen" userId="893da4de-70f9-4b6b-98be-d381989571f0" providerId="ADAL" clId="{822CB6A5-2315-445A-862B-91BA731E0C4C}" dt="2023-10-08T16:33:11.836" v="5881" actId="164"/>
          <ac:grpSpMkLst>
            <pc:docMk/>
            <pc:sldMk cId="2456528317" sldId="281"/>
            <ac:grpSpMk id="17" creationId="{1D402759-1A19-3EEE-3D75-5780F32C4F00}"/>
          </ac:grpSpMkLst>
        </pc:grpChg>
        <pc:grpChg chg="del mod topLvl">
          <ac:chgData name="VILLAGRASA Carmen" userId="893da4de-70f9-4b6b-98be-d381989571f0" providerId="ADAL" clId="{822CB6A5-2315-445A-862B-91BA731E0C4C}" dt="2023-10-08T16:34:40.112" v="5890" actId="478"/>
          <ac:grpSpMkLst>
            <pc:docMk/>
            <pc:sldMk cId="2456528317" sldId="281"/>
            <ac:grpSpMk id="28" creationId="{559FF626-406E-6B2A-C30F-DA6A1C248E40}"/>
          </ac:grpSpMkLst>
        </pc:grpChg>
        <pc:picChg chg="add mod">
          <ac:chgData name="VILLAGRASA Carmen" userId="893da4de-70f9-4b6b-98be-d381989571f0" providerId="ADAL" clId="{822CB6A5-2315-445A-862B-91BA731E0C4C}" dt="2023-10-08T16:31:46.883" v="5877" actId="164"/>
          <ac:picMkLst>
            <pc:docMk/>
            <pc:sldMk cId="2456528317" sldId="281"/>
            <ac:picMk id="2" creationId="{1319051B-C14A-1B72-902D-2317DC1D1672}"/>
          </ac:picMkLst>
        </pc:picChg>
        <pc:picChg chg="add mod">
          <ac:chgData name="VILLAGRASA Carmen" userId="893da4de-70f9-4b6b-98be-d381989571f0" providerId="ADAL" clId="{822CB6A5-2315-445A-862B-91BA731E0C4C}" dt="2023-10-08T16:31:46.883" v="5877" actId="164"/>
          <ac:picMkLst>
            <pc:docMk/>
            <pc:sldMk cId="2456528317" sldId="281"/>
            <ac:picMk id="5" creationId="{59EA9EBC-F54D-1A50-9291-076892EFF618}"/>
          </ac:picMkLst>
        </pc:picChg>
        <pc:picChg chg="del">
          <ac:chgData name="VILLAGRASA Carmen" userId="893da4de-70f9-4b6b-98be-d381989571f0" providerId="ADAL" clId="{822CB6A5-2315-445A-862B-91BA731E0C4C}" dt="2023-10-08T16:24:33.795" v="5817" actId="478"/>
          <ac:picMkLst>
            <pc:docMk/>
            <pc:sldMk cId="2456528317" sldId="281"/>
            <ac:picMk id="55" creationId="{DC7FD489-D111-09FD-691F-B42D7A6EEF67}"/>
          </ac:picMkLst>
        </pc:picChg>
        <pc:picChg chg="del">
          <ac:chgData name="VILLAGRASA Carmen" userId="893da4de-70f9-4b6b-98be-d381989571f0" providerId="ADAL" clId="{822CB6A5-2315-445A-862B-91BA731E0C4C}" dt="2023-10-08T16:24:32.119" v="5816" actId="478"/>
          <ac:picMkLst>
            <pc:docMk/>
            <pc:sldMk cId="2456528317" sldId="281"/>
            <ac:picMk id="56" creationId="{0B827F5B-2CB0-21C7-16B1-F73BFCA896B4}"/>
          </ac:picMkLst>
        </pc:picChg>
        <pc:cxnChg chg="mod topLvl">
          <ac:chgData name="VILLAGRASA Carmen" userId="893da4de-70f9-4b6b-98be-d381989571f0" providerId="ADAL" clId="{822CB6A5-2315-445A-862B-91BA731E0C4C}" dt="2023-10-08T16:33:11.836" v="5881" actId="164"/>
          <ac:cxnSpMkLst>
            <pc:docMk/>
            <pc:sldMk cId="2456528317" sldId="281"/>
            <ac:cxnSpMk id="26" creationId="{3E094EC7-059C-4859-996B-A5CA093C1A37}"/>
          </ac:cxnSpMkLst>
        </pc:cxnChg>
        <pc:cxnChg chg="del mod topLvl">
          <ac:chgData name="VILLAGRASA Carmen" userId="893da4de-70f9-4b6b-98be-d381989571f0" providerId="ADAL" clId="{822CB6A5-2315-445A-862B-91BA731E0C4C}" dt="2023-10-08T16:34:42.955" v="5891" actId="478"/>
          <ac:cxnSpMkLst>
            <pc:docMk/>
            <pc:sldMk cId="2456528317" sldId="281"/>
            <ac:cxnSpMk id="27" creationId="{7A050DA9-B2AE-922A-164C-A42EBC1B8464}"/>
          </ac:cxnSpMkLst>
        </pc:cxnChg>
        <pc:cxnChg chg="del mod topLvl">
          <ac:chgData name="VILLAGRASA Carmen" userId="893da4de-70f9-4b6b-98be-d381989571f0" providerId="ADAL" clId="{822CB6A5-2315-445A-862B-91BA731E0C4C}" dt="2023-10-08T16:34:59.977" v="5896" actId="478"/>
          <ac:cxnSpMkLst>
            <pc:docMk/>
            <pc:sldMk cId="2456528317" sldId="281"/>
            <ac:cxnSpMk id="31" creationId="{7AA3E44A-45BD-30DF-6E5D-C05E3211D57E}"/>
          </ac:cxnSpMkLst>
        </pc:cxnChg>
        <pc:cxnChg chg="mod topLvl">
          <ac:chgData name="VILLAGRASA Carmen" userId="893da4de-70f9-4b6b-98be-d381989571f0" providerId="ADAL" clId="{822CB6A5-2315-445A-862B-91BA731E0C4C}" dt="2023-10-08T16:32:20.550" v="5879" actId="164"/>
          <ac:cxnSpMkLst>
            <pc:docMk/>
            <pc:sldMk cId="2456528317" sldId="281"/>
            <ac:cxnSpMk id="38" creationId="{9C4B3D0D-33E8-CED8-5EE3-15DB626004C3}"/>
          </ac:cxnSpMkLst>
        </pc:cxnChg>
        <pc:cxnChg chg="mod topLvl">
          <ac:chgData name="VILLAGRASA Carmen" userId="893da4de-70f9-4b6b-98be-d381989571f0" providerId="ADAL" clId="{822CB6A5-2315-445A-862B-91BA731E0C4C}" dt="2023-10-08T16:32:20.550" v="5879" actId="164"/>
          <ac:cxnSpMkLst>
            <pc:docMk/>
            <pc:sldMk cId="2456528317" sldId="281"/>
            <ac:cxnSpMk id="39" creationId="{8B1F21D0-5BA0-2CF7-5C5F-AAF2C1F4509E}"/>
          </ac:cxnSpMkLst>
        </pc:cxnChg>
        <pc:cxnChg chg="mod topLvl">
          <ac:chgData name="VILLAGRASA Carmen" userId="893da4de-70f9-4b6b-98be-d381989571f0" providerId="ADAL" clId="{822CB6A5-2315-445A-862B-91BA731E0C4C}" dt="2023-10-08T16:32:47.097" v="5880" actId="164"/>
          <ac:cxnSpMkLst>
            <pc:docMk/>
            <pc:sldMk cId="2456528317" sldId="281"/>
            <ac:cxnSpMk id="47" creationId="{8C63383F-7E6D-DAF7-E1EE-16AEB80D1D75}"/>
          </ac:cxnSpMkLst>
        </pc:cxnChg>
        <pc:cxnChg chg="del mod topLvl">
          <ac:chgData name="VILLAGRASA Carmen" userId="893da4de-70f9-4b6b-98be-d381989571f0" providerId="ADAL" clId="{822CB6A5-2315-445A-862B-91BA731E0C4C}" dt="2023-10-08T16:34:52.723" v="5893" actId="478"/>
          <ac:cxnSpMkLst>
            <pc:docMk/>
            <pc:sldMk cId="2456528317" sldId="281"/>
            <ac:cxnSpMk id="51" creationId="{7884A3B7-A353-090D-2CBF-946E5867FD4A}"/>
          </ac:cxnSpMkLst>
        </pc:cxnChg>
        <pc:cxnChg chg="del mod topLvl">
          <ac:chgData name="VILLAGRASA Carmen" userId="893da4de-70f9-4b6b-98be-d381989571f0" providerId="ADAL" clId="{822CB6A5-2315-445A-862B-91BA731E0C4C}" dt="2023-10-08T16:34:46.584" v="5892" actId="478"/>
          <ac:cxnSpMkLst>
            <pc:docMk/>
            <pc:sldMk cId="2456528317" sldId="281"/>
            <ac:cxnSpMk id="52" creationId="{40BEEC6E-7D86-30F4-72B1-220F0FEC32B6}"/>
          </ac:cxnSpMkLst>
        </pc:cxnChg>
      </pc:sldChg>
      <pc:sldChg chg="addSp delSp modSp add mod ord modAnim">
        <pc:chgData name="VILLAGRASA Carmen" userId="893da4de-70f9-4b6b-98be-d381989571f0" providerId="ADAL" clId="{822CB6A5-2315-445A-862B-91BA731E0C4C}" dt="2023-10-16T14:45:31.317" v="10683"/>
        <pc:sldMkLst>
          <pc:docMk/>
          <pc:sldMk cId="2290252054" sldId="282"/>
        </pc:sldMkLst>
        <pc:spChg chg="add mod">
          <ac:chgData name="VILLAGRASA Carmen" userId="893da4de-70f9-4b6b-98be-d381989571f0" providerId="ADAL" clId="{822CB6A5-2315-445A-862B-91BA731E0C4C}" dt="2023-10-14T16:59:06.597" v="9801"/>
          <ac:spMkLst>
            <pc:docMk/>
            <pc:sldMk cId="2290252054" sldId="282"/>
            <ac:spMk id="2" creationId="{BA7C4741-3814-15A8-063C-6362C77C68D3}"/>
          </ac:spMkLst>
        </pc:spChg>
        <pc:spChg chg="del">
          <ac:chgData name="VILLAGRASA Carmen" userId="893da4de-70f9-4b6b-98be-d381989571f0" providerId="ADAL" clId="{822CB6A5-2315-445A-862B-91BA731E0C4C}" dt="2023-10-14T16:59:06.115" v="9800" actId="478"/>
          <ac:spMkLst>
            <pc:docMk/>
            <pc:sldMk cId="2290252054" sldId="282"/>
            <ac:spMk id="3" creationId="{3BFDEAF0-A738-4A09-85EE-42B1916733A5}"/>
          </ac:spMkLst>
        </pc:spChg>
        <pc:spChg chg="mod">
          <ac:chgData name="VILLAGRASA Carmen" userId="893da4de-70f9-4b6b-98be-d381989571f0" providerId="ADAL" clId="{822CB6A5-2315-445A-862B-91BA731E0C4C}" dt="2023-10-08T16:36:14.783" v="5900" actId="164"/>
          <ac:spMkLst>
            <pc:docMk/>
            <pc:sldMk cId="2290252054" sldId="282"/>
            <ac:spMk id="30" creationId="{184433AC-787E-0C79-FFC1-A010B0484BE1}"/>
          </ac:spMkLst>
        </pc:spChg>
        <pc:spChg chg="mod">
          <ac:chgData name="VILLAGRASA Carmen" userId="893da4de-70f9-4b6b-98be-d381989571f0" providerId="ADAL" clId="{822CB6A5-2315-445A-862B-91BA731E0C4C}" dt="2023-10-08T16:36:14.783" v="5900" actId="164"/>
          <ac:spMkLst>
            <pc:docMk/>
            <pc:sldMk cId="2290252054" sldId="282"/>
            <ac:spMk id="48" creationId="{77856D59-497A-E487-D26A-CBAC9A16C32A}"/>
          </ac:spMkLst>
        </pc:spChg>
        <pc:spChg chg="mod">
          <ac:chgData name="VILLAGRASA Carmen" userId="893da4de-70f9-4b6b-98be-d381989571f0" providerId="ADAL" clId="{822CB6A5-2315-445A-862B-91BA731E0C4C}" dt="2023-10-08T16:37:49.957" v="5904" actId="164"/>
          <ac:spMkLst>
            <pc:docMk/>
            <pc:sldMk cId="2290252054" sldId="282"/>
            <ac:spMk id="49" creationId="{F1607E2C-C0C1-3E78-F04B-302519B18FF0}"/>
          </ac:spMkLst>
        </pc:spChg>
        <pc:spChg chg="mod">
          <ac:chgData name="VILLAGRASA Carmen" userId="893da4de-70f9-4b6b-98be-d381989571f0" providerId="ADAL" clId="{822CB6A5-2315-445A-862B-91BA731E0C4C}" dt="2023-10-08T16:37:49.957" v="5904" actId="164"/>
          <ac:spMkLst>
            <pc:docMk/>
            <pc:sldMk cId="2290252054" sldId="282"/>
            <ac:spMk id="50" creationId="{33D40BDE-1A8A-1F02-9586-E4A763251486}"/>
          </ac:spMkLst>
        </pc:spChg>
        <pc:grpChg chg="add del mod">
          <ac:chgData name="VILLAGRASA Carmen" userId="893da4de-70f9-4b6b-98be-d381989571f0" providerId="ADAL" clId="{822CB6A5-2315-445A-862B-91BA731E0C4C}" dt="2023-10-08T16:37:06.875" v="5902" actId="165"/>
          <ac:grpSpMkLst>
            <pc:docMk/>
            <pc:sldMk cId="2290252054" sldId="282"/>
            <ac:grpSpMk id="7" creationId="{9D317033-33E0-7012-689A-D782D2D53B06}"/>
          </ac:grpSpMkLst>
        </pc:grpChg>
        <pc:grpChg chg="add mod">
          <ac:chgData name="VILLAGRASA Carmen" userId="893da4de-70f9-4b6b-98be-d381989571f0" providerId="ADAL" clId="{822CB6A5-2315-445A-862B-91BA731E0C4C}" dt="2023-10-08T16:36:27.966" v="5901" actId="164"/>
          <ac:grpSpMkLst>
            <pc:docMk/>
            <pc:sldMk cId="2290252054" sldId="282"/>
            <ac:grpSpMk id="10" creationId="{3001C834-0D95-5FD1-2327-0C0CFB848740}"/>
          </ac:grpSpMkLst>
        </pc:grpChg>
        <pc:grpChg chg="mod">
          <ac:chgData name="VILLAGRASA Carmen" userId="893da4de-70f9-4b6b-98be-d381989571f0" providerId="ADAL" clId="{822CB6A5-2315-445A-862B-91BA731E0C4C}" dt="2023-10-08T16:37:14.544" v="5903" actId="164"/>
          <ac:grpSpMkLst>
            <pc:docMk/>
            <pc:sldMk cId="2290252054" sldId="282"/>
            <ac:grpSpMk id="12" creationId="{3AB48AB1-05CA-FEFB-DA64-69F5B071E468}"/>
          </ac:grpSpMkLst>
        </pc:grpChg>
        <pc:grpChg chg="del">
          <ac:chgData name="VILLAGRASA Carmen" userId="893da4de-70f9-4b6b-98be-d381989571f0" providerId="ADAL" clId="{822CB6A5-2315-445A-862B-91BA731E0C4C}" dt="2023-10-08T16:35:31.639" v="5898" actId="478"/>
          <ac:grpSpMkLst>
            <pc:docMk/>
            <pc:sldMk cId="2290252054" sldId="282"/>
            <ac:grpSpMk id="13" creationId="{904BA4AD-2EF0-3551-1C2A-53AFCCEA9AB9}"/>
          </ac:grpSpMkLst>
        </pc:grpChg>
        <pc:grpChg chg="add mod">
          <ac:chgData name="VILLAGRASA Carmen" userId="893da4de-70f9-4b6b-98be-d381989571f0" providerId="ADAL" clId="{822CB6A5-2315-445A-862B-91BA731E0C4C}" dt="2023-10-08T16:36:27.966" v="5901" actId="164"/>
          <ac:grpSpMkLst>
            <pc:docMk/>
            <pc:sldMk cId="2290252054" sldId="282"/>
            <ac:grpSpMk id="18" creationId="{42F60A4B-8290-DA06-1B5E-F5A278CE11E8}"/>
          </ac:grpSpMkLst>
        </pc:grpChg>
        <pc:grpChg chg="add mod">
          <ac:chgData name="VILLAGRASA Carmen" userId="893da4de-70f9-4b6b-98be-d381989571f0" providerId="ADAL" clId="{822CB6A5-2315-445A-862B-91BA731E0C4C}" dt="2023-10-08T16:37:14.544" v="5903" actId="164"/>
          <ac:grpSpMkLst>
            <pc:docMk/>
            <pc:sldMk cId="2290252054" sldId="282"/>
            <ac:grpSpMk id="19" creationId="{0E6C7EE5-8E7E-0BFC-2D9E-6BE0CD17A9D1}"/>
          </ac:grpSpMkLst>
        </pc:grpChg>
        <pc:grpChg chg="add mod">
          <ac:chgData name="VILLAGRASA Carmen" userId="893da4de-70f9-4b6b-98be-d381989571f0" providerId="ADAL" clId="{822CB6A5-2315-445A-862B-91BA731E0C4C}" dt="2023-10-08T16:38:05.398" v="5905" actId="164"/>
          <ac:grpSpMkLst>
            <pc:docMk/>
            <pc:sldMk cId="2290252054" sldId="282"/>
            <ac:grpSpMk id="20" creationId="{9883E001-0199-A6E6-609C-CAAC29C176B4}"/>
          </ac:grpSpMkLst>
        </pc:grpChg>
        <pc:grpChg chg="add mod">
          <ac:chgData name="VILLAGRASA Carmen" userId="893da4de-70f9-4b6b-98be-d381989571f0" providerId="ADAL" clId="{822CB6A5-2315-445A-862B-91BA731E0C4C}" dt="2023-10-08T16:38:30.245" v="5906" actId="164"/>
          <ac:grpSpMkLst>
            <pc:docMk/>
            <pc:sldMk cId="2290252054" sldId="282"/>
            <ac:grpSpMk id="21" creationId="{6380AF1E-4819-27B0-7B0B-7E6460F9823F}"/>
          </ac:grpSpMkLst>
        </pc:grpChg>
        <pc:grpChg chg="add mod">
          <ac:chgData name="VILLAGRASA Carmen" userId="893da4de-70f9-4b6b-98be-d381989571f0" providerId="ADAL" clId="{822CB6A5-2315-445A-862B-91BA731E0C4C}" dt="2023-10-08T16:38:30.245" v="5906" actId="164"/>
          <ac:grpSpMkLst>
            <pc:docMk/>
            <pc:sldMk cId="2290252054" sldId="282"/>
            <ac:grpSpMk id="22" creationId="{E20ECC7C-58A7-32EB-8649-1F76DABDE29D}"/>
          </ac:grpSpMkLst>
        </pc:grpChg>
        <pc:picChg chg="mod topLvl">
          <ac:chgData name="VILLAGRASA Carmen" userId="893da4de-70f9-4b6b-98be-d381989571f0" providerId="ADAL" clId="{822CB6A5-2315-445A-862B-91BA731E0C4C}" dt="2023-10-08T16:38:30.245" v="5906" actId="164"/>
          <ac:picMkLst>
            <pc:docMk/>
            <pc:sldMk cId="2290252054" sldId="282"/>
            <ac:picMk id="8" creationId="{0CE53E6F-B45A-FCD6-7F2E-0754BBEB0038}"/>
          </ac:picMkLst>
        </pc:picChg>
        <pc:picChg chg="mod topLvl">
          <ac:chgData name="VILLAGRASA Carmen" userId="893da4de-70f9-4b6b-98be-d381989571f0" providerId="ADAL" clId="{822CB6A5-2315-445A-862B-91BA731E0C4C}" dt="2023-10-08T16:37:14.544" v="5903" actId="164"/>
          <ac:picMkLst>
            <pc:docMk/>
            <pc:sldMk cId="2290252054" sldId="282"/>
            <ac:picMk id="9" creationId="{7095B224-0649-C1B1-F789-F00DEF22A2F7}"/>
          </ac:picMkLst>
        </pc:picChg>
        <pc:cxnChg chg="mod">
          <ac:chgData name="VILLAGRASA Carmen" userId="893da4de-70f9-4b6b-98be-d381989571f0" providerId="ADAL" clId="{822CB6A5-2315-445A-862B-91BA731E0C4C}" dt="2023-10-08T16:36:27.966" v="5901" actId="164"/>
          <ac:cxnSpMkLst>
            <pc:docMk/>
            <pc:sldMk cId="2290252054" sldId="282"/>
            <ac:cxnSpMk id="27" creationId="{7A050DA9-B2AE-922A-164C-A42EBC1B8464}"/>
          </ac:cxnSpMkLst>
        </pc:cxnChg>
        <pc:cxnChg chg="mod">
          <ac:chgData name="VILLAGRASA Carmen" userId="893da4de-70f9-4b6b-98be-d381989571f0" providerId="ADAL" clId="{822CB6A5-2315-445A-862B-91BA731E0C4C}" dt="2023-10-08T16:38:05.398" v="5905" actId="164"/>
          <ac:cxnSpMkLst>
            <pc:docMk/>
            <pc:sldMk cId="2290252054" sldId="282"/>
            <ac:cxnSpMk id="31" creationId="{7AA3E44A-45BD-30DF-6E5D-C05E3211D57E}"/>
          </ac:cxnSpMkLst>
        </pc:cxnChg>
        <pc:cxnChg chg="mod">
          <ac:chgData name="VILLAGRASA Carmen" userId="893da4de-70f9-4b6b-98be-d381989571f0" providerId="ADAL" clId="{822CB6A5-2315-445A-862B-91BA731E0C4C}" dt="2023-10-08T16:37:49.957" v="5904" actId="164"/>
          <ac:cxnSpMkLst>
            <pc:docMk/>
            <pc:sldMk cId="2290252054" sldId="282"/>
            <ac:cxnSpMk id="51" creationId="{7884A3B7-A353-090D-2CBF-946E5867FD4A}"/>
          </ac:cxnSpMkLst>
        </pc:cxnChg>
        <pc:cxnChg chg="mod">
          <ac:chgData name="VILLAGRASA Carmen" userId="893da4de-70f9-4b6b-98be-d381989571f0" providerId="ADAL" clId="{822CB6A5-2315-445A-862B-91BA731E0C4C}" dt="2023-10-08T16:37:49.957" v="5904" actId="164"/>
          <ac:cxnSpMkLst>
            <pc:docMk/>
            <pc:sldMk cId="2290252054" sldId="282"/>
            <ac:cxnSpMk id="52" creationId="{40BEEC6E-7D86-30F4-72B1-220F0FEC32B6}"/>
          </ac:cxnSpMkLst>
        </pc:cxnChg>
      </pc:sldChg>
      <pc:sldChg chg="addSp delSp modSp new mod ord">
        <pc:chgData name="VILLAGRASA Carmen" userId="893da4de-70f9-4b6b-98be-d381989571f0" providerId="ADAL" clId="{822CB6A5-2315-445A-862B-91BA731E0C4C}" dt="2023-10-16T14:45:40.292" v="10689"/>
        <pc:sldMkLst>
          <pc:docMk/>
          <pc:sldMk cId="2591517281" sldId="283"/>
        </pc:sldMkLst>
        <pc:spChg chg="mod">
          <ac:chgData name="VILLAGRASA Carmen" userId="893da4de-70f9-4b6b-98be-d381989571f0" providerId="ADAL" clId="{822CB6A5-2315-445A-862B-91BA731E0C4C}" dt="2023-10-08T16:44:32.623" v="6062" actId="20577"/>
          <ac:spMkLst>
            <pc:docMk/>
            <pc:sldMk cId="2591517281" sldId="283"/>
            <ac:spMk id="2" creationId="{44CAB9B5-789E-11C8-1DB0-BCB9C7ED5DCC}"/>
          </ac:spMkLst>
        </pc:spChg>
        <pc:spChg chg="del">
          <ac:chgData name="VILLAGRASA Carmen" userId="893da4de-70f9-4b6b-98be-d381989571f0" providerId="ADAL" clId="{822CB6A5-2315-445A-862B-91BA731E0C4C}" dt="2023-10-14T16:59:11.017" v="9802" actId="478"/>
          <ac:spMkLst>
            <pc:docMk/>
            <pc:sldMk cId="2591517281" sldId="283"/>
            <ac:spMk id="3" creationId="{7A15211E-E57A-A158-18C1-B6E3A4AC389A}"/>
          </ac:spMkLst>
        </pc:spChg>
        <pc:spChg chg="mod">
          <ac:chgData name="VILLAGRASA Carmen" userId="893da4de-70f9-4b6b-98be-d381989571f0" providerId="ADAL" clId="{822CB6A5-2315-445A-862B-91BA731E0C4C}" dt="2023-10-10T16:52:52.615" v="7923" actId="20577"/>
          <ac:spMkLst>
            <pc:docMk/>
            <pc:sldMk cId="2591517281" sldId="283"/>
            <ac:spMk id="5" creationId="{CB812E53-E625-BCE2-6BE0-16F910651DBA}"/>
          </ac:spMkLst>
        </pc:spChg>
        <pc:spChg chg="add del mod">
          <ac:chgData name="VILLAGRASA Carmen" userId="893da4de-70f9-4b6b-98be-d381989571f0" providerId="ADAL" clId="{822CB6A5-2315-445A-862B-91BA731E0C4C}" dt="2023-10-14T16:59:24.868" v="9805"/>
          <ac:spMkLst>
            <pc:docMk/>
            <pc:sldMk cId="2591517281" sldId="283"/>
            <ac:spMk id="6" creationId="{8982096B-B410-D149-852E-96C1C9E5AEC1}"/>
          </ac:spMkLst>
        </pc:spChg>
        <pc:spChg chg="del">
          <ac:chgData name="VILLAGRASA Carmen" userId="893da4de-70f9-4b6b-98be-d381989571f0" providerId="ADAL" clId="{822CB6A5-2315-445A-862B-91BA731E0C4C}" dt="2023-10-08T16:44:44.014" v="6063" actId="478"/>
          <ac:spMkLst>
            <pc:docMk/>
            <pc:sldMk cId="2591517281" sldId="283"/>
            <ac:spMk id="6" creationId="{A379B39C-CC8F-AB49-303C-DB1B8A6DA754}"/>
          </ac:spMkLst>
        </pc:spChg>
      </pc:sldChg>
      <pc:sldChg chg="addSp delSp modSp add mod modAnim">
        <pc:chgData name="VILLAGRASA Carmen" userId="893da4de-70f9-4b6b-98be-d381989571f0" providerId="ADAL" clId="{822CB6A5-2315-445A-862B-91BA731E0C4C}" dt="2023-10-15T08:54:26.312" v="9827" actId="108"/>
        <pc:sldMkLst>
          <pc:docMk/>
          <pc:sldMk cId="152427558" sldId="284"/>
        </pc:sldMkLst>
        <pc:spChg chg="mod">
          <ac:chgData name="VILLAGRASA Carmen" userId="893da4de-70f9-4b6b-98be-d381989571f0" providerId="ADAL" clId="{822CB6A5-2315-445A-862B-91BA731E0C4C}" dt="2023-10-15T08:53:41.819" v="9821" actId="313"/>
          <ac:spMkLst>
            <pc:docMk/>
            <pc:sldMk cId="152427558" sldId="284"/>
            <ac:spMk id="2" creationId="{44CAB9B5-789E-11C8-1DB0-BCB9C7ED5DCC}"/>
          </ac:spMkLst>
        </pc:spChg>
        <pc:spChg chg="del mod">
          <ac:chgData name="VILLAGRASA Carmen" userId="893da4de-70f9-4b6b-98be-d381989571f0" providerId="ADAL" clId="{822CB6A5-2315-445A-862B-91BA731E0C4C}" dt="2023-10-14T16:59:45.774" v="9809" actId="478"/>
          <ac:spMkLst>
            <pc:docMk/>
            <pc:sldMk cId="152427558" sldId="284"/>
            <ac:spMk id="3" creationId="{7A15211E-E57A-A158-18C1-B6E3A4AC389A}"/>
          </ac:spMkLst>
        </pc:spChg>
        <pc:spChg chg="mod">
          <ac:chgData name="VILLAGRASA Carmen" userId="893da4de-70f9-4b6b-98be-d381989571f0" providerId="ADAL" clId="{822CB6A5-2315-445A-862B-91BA731E0C4C}" dt="2023-10-15T08:54:26.312" v="9827" actId="108"/>
          <ac:spMkLst>
            <pc:docMk/>
            <pc:sldMk cId="152427558" sldId="284"/>
            <ac:spMk id="5" creationId="{CB812E53-E625-BCE2-6BE0-16F910651DBA}"/>
          </ac:spMkLst>
        </pc:spChg>
        <pc:spChg chg="add mod">
          <ac:chgData name="VILLAGRASA Carmen" userId="893da4de-70f9-4b6b-98be-d381989571f0" providerId="ADAL" clId="{822CB6A5-2315-445A-862B-91BA731E0C4C}" dt="2023-10-14T16:59:46.509" v="9810"/>
          <ac:spMkLst>
            <pc:docMk/>
            <pc:sldMk cId="152427558" sldId="284"/>
            <ac:spMk id="6" creationId="{80F9692C-1DA0-7047-1662-8036BD453942}"/>
          </ac:spMkLst>
        </pc:spChg>
      </pc:sldChg>
      <pc:sldChg chg="addSp delSp modSp new mod">
        <pc:chgData name="VILLAGRASA Carmen" userId="893da4de-70f9-4b6b-98be-d381989571f0" providerId="ADAL" clId="{822CB6A5-2315-445A-862B-91BA731E0C4C}" dt="2023-10-15T09:08:33.937" v="10612"/>
        <pc:sldMkLst>
          <pc:docMk/>
          <pc:sldMk cId="3587513078" sldId="285"/>
        </pc:sldMkLst>
        <pc:spChg chg="add mod">
          <ac:chgData name="VILLAGRASA Carmen" userId="893da4de-70f9-4b6b-98be-d381989571f0" providerId="ADAL" clId="{822CB6A5-2315-445A-862B-91BA731E0C4C}" dt="2023-10-15T09:08:33.937" v="10612"/>
          <ac:spMkLst>
            <pc:docMk/>
            <pc:sldMk cId="3587513078" sldId="285"/>
            <ac:spMk id="2" creationId="{45280F66-6076-7DA9-F67F-73BB16AF81F1}"/>
          </ac:spMkLst>
        </pc:spChg>
        <pc:spChg chg="del">
          <ac:chgData name="VILLAGRASA Carmen" userId="893da4de-70f9-4b6b-98be-d381989571f0" providerId="ADAL" clId="{822CB6A5-2315-445A-862B-91BA731E0C4C}" dt="2023-10-10T17:06:40.366" v="9188" actId="478"/>
          <ac:spMkLst>
            <pc:docMk/>
            <pc:sldMk cId="3587513078" sldId="285"/>
            <ac:spMk id="2" creationId="{E6BAEA6D-7ABA-AF6A-83E9-6D660AF33498}"/>
          </ac:spMkLst>
        </pc:spChg>
        <pc:spChg chg="del">
          <ac:chgData name="VILLAGRASA Carmen" userId="893da4de-70f9-4b6b-98be-d381989571f0" providerId="ADAL" clId="{822CB6A5-2315-445A-862B-91BA731E0C4C}" dt="2023-10-15T09:08:33.352" v="10611" actId="478"/>
          <ac:spMkLst>
            <pc:docMk/>
            <pc:sldMk cId="3587513078" sldId="285"/>
            <ac:spMk id="3" creationId="{5CFE270A-7C10-6BD5-C7E3-9442BAA8DF12}"/>
          </ac:spMkLst>
        </pc:spChg>
        <pc:spChg chg="del">
          <ac:chgData name="VILLAGRASA Carmen" userId="893da4de-70f9-4b6b-98be-d381989571f0" providerId="ADAL" clId="{822CB6A5-2315-445A-862B-91BA731E0C4C}" dt="2023-10-10T17:06:43.660" v="9190" actId="478"/>
          <ac:spMkLst>
            <pc:docMk/>
            <pc:sldMk cId="3587513078" sldId="285"/>
            <ac:spMk id="5" creationId="{F11216B5-C7E0-296C-7C49-4444218F9DE9}"/>
          </ac:spMkLst>
        </pc:spChg>
        <pc:spChg chg="add mod">
          <ac:chgData name="VILLAGRASA Carmen" userId="893da4de-70f9-4b6b-98be-d381989571f0" providerId="ADAL" clId="{822CB6A5-2315-445A-862B-91BA731E0C4C}" dt="2023-10-13T15:29:27.466" v="9311" actId="1076"/>
          <ac:spMkLst>
            <pc:docMk/>
            <pc:sldMk cId="3587513078" sldId="285"/>
            <ac:spMk id="6" creationId="{0A3CD75F-A5AC-4EEF-44F2-5FF796DBC5BF}"/>
          </ac:spMkLst>
        </pc:spChg>
        <pc:spChg chg="del mod">
          <ac:chgData name="VILLAGRASA Carmen" userId="893da4de-70f9-4b6b-98be-d381989571f0" providerId="ADAL" clId="{822CB6A5-2315-445A-862B-91BA731E0C4C}" dt="2023-10-10T17:06:39.357" v="9187" actId="478"/>
          <ac:spMkLst>
            <pc:docMk/>
            <pc:sldMk cId="3587513078" sldId="285"/>
            <ac:spMk id="6" creationId="{5CF42762-44C5-E73F-6799-FCD1D2373570}"/>
          </ac:spMkLst>
        </pc:spChg>
        <pc:spChg chg="add del mod">
          <ac:chgData name="VILLAGRASA Carmen" userId="893da4de-70f9-4b6b-98be-d381989571f0" providerId="ADAL" clId="{822CB6A5-2315-445A-862B-91BA731E0C4C}" dt="2023-10-10T17:06:42.091" v="9189" actId="478"/>
          <ac:spMkLst>
            <pc:docMk/>
            <pc:sldMk cId="3587513078" sldId="285"/>
            <ac:spMk id="7" creationId="{13905FEB-1F7A-0BF0-C22D-6B42C4480E65}"/>
          </ac:spMkLst>
        </pc:spChg>
        <pc:spChg chg="add mod">
          <ac:chgData name="VILLAGRASA Carmen" userId="893da4de-70f9-4b6b-98be-d381989571f0" providerId="ADAL" clId="{822CB6A5-2315-445A-862B-91BA731E0C4C}" dt="2023-10-13T15:30:42.443" v="9369" actId="1076"/>
          <ac:spMkLst>
            <pc:docMk/>
            <pc:sldMk cId="3587513078" sldId="285"/>
            <ac:spMk id="7" creationId="{DD06F7CE-84AD-BC48-809E-366333D001B4}"/>
          </ac:spMkLst>
        </pc:spChg>
        <pc:spChg chg="add mod">
          <ac:chgData name="VILLAGRASA Carmen" userId="893da4de-70f9-4b6b-98be-d381989571f0" providerId="ADAL" clId="{822CB6A5-2315-445A-862B-91BA731E0C4C}" dt="2023-10-13T15:29:09.683" v="9303" actId="1076"/>
          <ac:spMkLst>
            <pc:docMk/>
            <pc:sldMk cId="3587513078" sldId="285"/>
            <ac:spMk id="8" creationId="{8AE8DDEB-5459-44C7-88B6-CCD4220E1B96}"/>
          </ac:spMkLst>
        </pc:spChg>
        <pc:spChg chg="add del mod">
          <ac:chgData name="VILLAGRASA Carmen" userId="893da4de-70f9-4b6b-98be-d381989571f0" providerId="ADAL" clId="{822CB6A5-2315-445A-862B-91BA731E0C4C}" dt="2023-10-13T15:29:31.624" v="9313"/>
          <ac:spMkLst>
            <pc:docMk/>
            <pc:sldMk cId="3587513078" sldId="285"/>
            <ac:spMk id="11" creationId="{658BBBE2-2D8B-53C7-2A26-3D6CB158DAD3}"/>
          </ac:spMkLst>
        </pc:spChg>
        <pc:spChg chg="add del mod">
          <ac:chgData name="VILLAGRASA Carmen" userId="893da4de-70f9-4b6b-98be-d381989571f0" providerId="ADAL" clId="{822CB6A5-2315-445A-862B-91BA731E0C4C}" dt="2023-10-13T15:29:31.624" v="9313"/>
          <ac:spMkLst>
            <pc:docMk/>
            <pc:sldMk cId="3587513078" sldId="285"/>
            <ac:spMk id="12" creationId="{E7F48461-2A54-B96E-2951-C73904EC1645}"/>
          </ac:spMkLst>
        </pc:spChg>
        <pc:spChg chg="add mod">
          <ac:chgData name="VILLAGRASA Carmen" userId="893da4de-70f9-4b6b-98be-d381989571f0" providerId="ADAL" clId="{822CB6A5-2315-445A-862B-91BA731E0C4C}" dt="2023-10-13T15:30:35.268" v="9368" actId="113"/>
          <ac:spMkLst>
            <pc:docMk/>
            <pc:sldMk cId="3587513078" sldId="285"/>
            <ac:spMk id="14" creationId="{0C2AD69C-FBB5-2EAA-DF0B-5E5F31BEECF6}"/>
          </ac:spMkLst>
        </pc:spChg>
        <pc:picChg chg="add del mod">
          <ac:chgData name="VILLAGRASA Carmen" userId="893da4de-70f9-4b6b-98be-d381989571f0" providerId="ADAL" clId="{822CB6A5-2315-445A-862B-91BA731E0C4C}" dt="2023-10-13T15:29:13.345" v="9307"/>
          <ac:picMkLst>
            <pc:docMk/>
            <pc:sldMk cId="3587513078" sldId="285"/>
            <ac:picMk id="2" creationId="{7BD0545E-40BE-B04B-EF5A-3363875C56D4}"/>
          </ac:picMkLst>
        </pc:picChg>
        <pc:picChg chg="add mod">
          <ac:chgData name="VILLAGRASA Carmen" userId="893da4de-70f9-4b6b-98be-d381989571f0" providerId="ADAL" clId="{822CB6A5-2315-445A-862B-91BA731E0C4C}" dt="2023-10-13T15:29:22.232" v="9309" actId="1076"/>
          <ac:picMkLst>
            <pc:docMk/>
            <pc:sldMk cId="3587513078" sldId="285"/>
            <ac:picMk id="5" creationId="{A77E2DAA-519D-79A3-FD9F-9FFA7FFE97CE}"/>
          </ac:picMkLst>
        </pc:picChg>
        <pc:picChg chg="add mod">
          <ac:chgData name="VILLAGRASA Carmen" userId="893da4de-70f9-4b6b-98be-d381989571f0" providerId="ADAL" clId="{822CB6A5-2315-445A-862B-91BA731E0C4C}" dt="2023-10-13T15:30:47.516" v="9371" actId="1076"/>
          <ac:picMkLst>
            <pc:docMk/>
            <pc:sldMk cId="3587513078" sldId="285"/>
            <ac:picMk id="9" creationId="{76858492-315E-0F2E-9945-563EE000F008}"/>
          </ac:picMkLst>
        </pc:picChg>
        <pc:picChg chg="add del mod">
          <ac:chgData name="VILLAGRASA Carmen" userId="893da4de-70f9-4b6b-98be-d381989571f0" providerId="ADAL" clId="{822CB6A5-2315-445A-862B-91BA731E0C4C}" dt="2023-10-13T15:29:31.624" v="9313"/>
          <ac:picMkLst>
            <pc:docMk/>
            <pc:sldMk cId="3587513078" sldId="285"/>
            <ac:picMk id="10" creationId="{36AE3C3C-DF2B-E02A-0B9F-503380C4463B}"/>
          </ac:picMkLst>
        </pc:picChg>
        <pc:picChg chg="add del mod">
          <ac:chgData name="VILLAGRASA Carmen" userId="893da4de-70f9-4b6b-98be-d381989571f0" providerId="ADAL" clId="{822CB6A5-2315-445A-862B-91BA731E0C4C}" dt="2023-10-13T15:29:31.624" v="9313"/>
          <ac:picMkLst>
            <pc:docMk/>
            <pc:sldMk cId="3587513078" sldId="285"/>
            <ac:picMk id="13" creationId="{99F1E552-53EA-5A0C-9668-BD357E3CC46B}"/>
          </ac:picMkLst>
        </pc:picChg>
      </pc:sldChg>
      <pc:sldChg chg="addSp delSp modSp new mod ord modAnim">
        <pc:chgData name="VILLAGRASA Carmen" userId="893da4de-70f9-4b6b-98be-d381989571f0" providerId="ADAL" clId="{822CB6A5-2315-445A-862B-91BA731E0C4C}" dt="2023-10-15T09:07:01.111" v="10610" actId="20577"/>
        <pc:sldMkLst>
          <pc:docMk/>
          <pc:sldMk cId="747488578" sldId="286"/>
        </pc:sldMkLst>
        <pc:spChg chg="mod">
          <ac:chgData name="VILLAGRASA Carmen" userId="893da4de-70f9-4b6b-98be-d381989571f0" providerId="ADAL" clId="{822CB6A5-2315-445A-862B-91BA731E0C4C}" dt="2023-10-15T09:05:21.841" v="10582" actId="1076"/>
          <ac:spMkLst>
            <pc:docMk/>
            <pc:sldMk cId="747488578" sldId="286"/>
            <ac:spMk id="2" creationId="{89CD9B86-C0E2-A256-7562-11F6F6630F44}"/>
          </ac:spMkLst>
        </pc:spChg>
        <pc:spChg chg="mod">
          <ac:chgData name="VILLAGRASA Carmen" userId="893da4de-70f9-4b6b-98be-d381989571f0" providerId="ADAL" clId="{822CB6A5-2315-445A-862B-91BA731E0C4C}" dt="2023-10-15T09:01:09.755" v="10176" actId="1076"/>
          <ac:spMkLst>
            <pc:docMk/>
            <pc:sldMk cId="747488578" sldId="286"/>
            <ac:spMk id="3" creationId="{26A304EA-610F-5D3D-AE21-8A782CF34485}"/>
          </ac:spMkLst>
        </pc:spChg>
        <pc:spChg chg="mod">
          <ac:chgData name="VILLAGRASA Carmen" userId="893da4de-70f9-4b6b-98be-d381989571f0" providerId="ADAL" clId="{822CB6A5-2315-445A-862B-91BA731E0C4C}" dt="2023-10-15T09:06:00.944" v="10598" actId="113"/>
          <ac:spMkLst>
            <pc:docMk/>
            <pc:sldMk cId="747488578" sldId="286"/>
            <ac:spMk id="5" creationId="{2844FEFF-DA79-95E2-226E-A39FF18EE9CA}"/>
          </ac:spMkLst>
        </pc:spChg>
        <pc:spChg chg="mod">
          <ac:chgData name="VILLAGRASA Carmen" userId="893da4de-70f9-4b6b-98be-d381989571f0" providerId="ADAL" clId="{822CB6A5-2315-445A-862B-91BA731E0C4C}" dt="2023-10-15T09:05:24.604" v="10583" actId="1076"/>
          <ac:spMkLst>
            <pc:docMk/>
            <pc:sldMk cId="747488578" sldId="286"/>
            <ac:spMk id="6" creationId="{53AAC486-ED6A-CE42-3929-041F1F3DC837}"/>
          </ac:spMkLst>
        </pc:spChg>
        <pc:spChg chg="add del mod">
          <ac:chgData name="VILLAGRASA Carmen" userId="893da4de-70f9-4b6b-98be-d381989571f0" providerId="ADAL" clId="{822CB6A5-2315-445A-862B-91BA731E0C4C}" dt="2023-10-15T09:00:55.550" v="10170"/>
          <ac:spMkLst>
            <pc:docMk/>
            <pc:sldMk cId="747488578" sldId="286"/>
            <ac:spMk id="7" creationId="{8ABBA1E8-5B55-8A4F-CE8A-F5E44F3280DF}"/>
          </ac:spMkLst>
        </pc:spChg>
        <pc:spChg chg="add del mod">
          <ac:chgData name="VILLAGRASA Carmen" userId="893da4de-70f9-4b6b-98be-d381989571f0" providerId="ADAL" clId="{822CB6A5-2315-445A-862B-91BA731E0C4C}" dt="2023-10-15T09:00:55.550" v="10170"/>
          <ac:spMkLst>
            <pc:docMk/>
            <pc:sldMk cId="747488578" sldId="286"/>
            <ac:spMk id="8" creationId="{62D9F411-E28F-8487-8251-A7A176C00012}"/>
          </ac:spMkLst>
        </pc:spChg>
        <pc:spChg chg="add del mod">
          <ac:chgData name="VILLAGRASA Carmen" userId="893da4de-70f9-4b6b-98be-d381989571f0" providerId="ADAL" clId="{822CB6A5-2315-445A-862B-91BA731E0C4C}" dt="2023-10-15T09:00:55.550" v="10170"/>
          <ac:spMkLst>
            <pc:docMk/>
            <pc:sldMk cId="747488578" sldId="286"/>
            <ac:spMk id="9" creationId="{3CE68386-5364-4B53-0197-B52BD1AEBFF4}"/>
          </ac:spMkLst>
        </pc:spChg>
        <pc:spChg chg="add del mod">
          <ac:chgData name="VILLAGRASA Carmen" userId="893da4de-70f9-4b6b-98be-d381989571f0" providerId="ADAL" clId="{822CB6A5-2315-445A-862B-91BA731E0C4C}" dt="2023-10-15T09:00:55.550" v="10170"/>
          <ac:spMkLst>
            <pc:docMk/>
            <pc:sldMk cId="747488578" sldId="286"/>
            <ac:spMk id="10" creationId="{9E5DFF26-D637-B31E-12C8-E97A71DC891B}"/>
          </ac:spMkLst>
        </pc:spChg>
        <pc:spChg chg="add del mod">
          <ac:chgData name="VILLAGRASA Carmen" userId="893da4de-70f9-4b6b-98be-d381989571f0" providerId="ADAL" clId="{822CB6A5-2315-445A-862B-91BA731E0C4C}" dt="2023-10-15T09:00:55.550" v="10170"/>
          <ac:spMkLst>
            <pc:docMk/>
            <pc:sldMk cId="747488578" sldId="286"/>
            <ac:spMk id="11" creationId="{A4E2EC60-A7F2-D4AF-28A4-1498DA90FA8E}"/>
          </ac:spMkLst>
        </pc:spChg>
        <pc:spChg chg="add del mod">
          <ac:chgData name="VILLAGRASA Carmen" userId="893da4de-70f9-4b6b-98be-d381989571f0" providerId="ADAL" clId="{822CB6A5-2315-445A-862B-91BA731E0C4C}" dt="2023-10-15T09:00:55.550" v="10170"/>
          <ac:spMkLst>
            <pc:docMk/>
            <pc:sldMk cId="747488578" sldId="286"/>
            <ac:spMk id="12" creationId="{16780838-D159-A9FE-8472-ABD5888085DF}"/>
          </ac:spMkLst>
        </pc:spChg>
        <pc:spChg chg="add del mod">
          <ac:chgData name="VILLAGRASA Carmen" userId="893da4de-70f9-4b6b-98be-d381989571f0" providerId="ADAL" clId="{822CB6A5-2315-445A-862B-91BA731E0C4C}" dt="2023-10-15T09:00:55.550" v="10170"/>
          <ac:spMkLst>
            <pc:docMk/>
            <pc:sldMk cId="747488578" sldId="286"/>
            <ac:spMk id="13" creationId="{69DD246A-B579-9A28-1402-6B9029399D88}"/>
          </ac:spMkLst>
        </pc:spChg>
        <pc:spChg chg="add del mod">
          <ac:chgData name="VILLAGRASA Carmen" userId="893da4de-70f9-4b6b-98be-d381989571f0" providerId="ADAL" clId="{822CB6A5-2315-445A-862B-91BA731E0C4C}" dt="2023-10-15T09:00:55.550" v="10170"/>
          <ac:spMkLst>
            <pc:docMk/>
            <pc:sldMk cId="747488578" sldId="286"/>
            <ac:spMk id="14" creationId="{63C116A6-FE00-D8C7-89A3-46A8182827EC}"/>
          </ac:spMkLst>
        </pc:spChg>
        <pc:spChg chg="add del mod">
          <ac:chgData name="VILLAGRASA Carmen" userId="893da4de-70f9-4b6b-98be-d381989571f0" providerId="ADAL" clId="{822CB6A5-2315-445A-862B-91BA731E0C4C}" dt="2023-10-15T09:00:55.550" v="10170"/>
          <ac:spMkLst>
            <pc:docMk/>
            <pc:sldMk cId="747488578" sldId="286"/>
            <ac:spMk id="15" creationId="{31B45703-2B66-A73F-44F9-EABF60E53F6F}"/>
          </ac:spMkLst>
        </pc:spChg>
        <pc:spChg chg="add del mod">
          <ac:chgData name="VILLAGRASA Carmen" userId="893da4de-70f9-4b6b-98be-d381989571f0" providerId="ADAL" clId="{822CB6A5-2315-445A-862B-91BA731E0C4C}" dt="2023-10-15T09:00:55.550" v="10170"/>
          <ac:spMkLst>
            <pc:docMk/>
            <pc:sldMk cId="747488578" sldId="286"/>
            <ac:spMk id="16" creationId="{84887D32-2830-80C4-C7D8-BC21B3CB2564}"/>
          </ac:spMkLst>
        </pc:spChg>
        <pc:spChg chg="add del mod">
          <ac:chgData name="VILLAGRASA Carmen" userId="893da4de-70f9-4b6b-98be-d381989571f0" providerId="ADAL" clId="{822CB6A5-2315-445A-862B-91BA731E0C4C}" dt="2023-10-15T09:00:55.550" v="10170"/>
          <ac:spMkLst>
            <pc:docMk/>
            <pc:sldMk cId="747488578" sldId="286"/>
            <ac:spMk id="17" creationId="{C11E7FD9-2740-9A6E-CE32-F484059A2E3A}"/>
          </ac:spMkLst>
        </pc:spChg>
        <pc:spChg chg="add del mod">
          <ac:chgData name="VILLAGRASA Carmen" userId="893da4de-70f9-4b6b-98be-d381989571f0" providerId="ADAL" clId="{822CB6A5-2315-445A-862B-91BA731E0C4C}" dt="2023-10-15T09:00:55.550" v="10170"/>
          <ac:spMkLst>
            <pc:docMk/>
            <pc:sldMk cId="747488578" sldId="286"/>
            <ac:spMk id="18" creationId="{BCA00BCE-BF70-917F-074D-FA9191D02A51}"/>
          </ac:spMkLst>
        </pc:spChg>
        <pc:spChg chg="add del mod">
          <ac:chgData name="VILLAGRASA Carmen" userId="893da4de-70f9-4b6b-98be-d381989571f0" providerId="ADAL" clId="{822CB6A5-2315-445A-862B-91BA731E0C4C}" dt="2023-10-15T09:00:55.550" v="10170"/>
          <ac:spMkLst>
            <pc:docMk/>
            <pc:sldMk cId="747488578" sldId="286"/>
            <ac:spMk id="19" creationId="{1B8AE8BB-4EC4-1FFB-185A-2D97CBED75AE}"/>
          </ac:spMkLst>
        </pc:spChg>
        <pc:spChg chg="add del mod">
          <ac:chgData name="VILLAGRASA Carmen" userId="893da4de-70f9-4b6b-98be-d381989571f0" providerId="ADAL" clId="{822CB6A5-2315-445A-862B-91BA731E0C4C}" dt="2023-10-15T09:00:55.550" v="10170"/>
          <ac:spMkLst>
            <pc:docMk/>
            <pc:sldMk cId="747488578" sldId="286"/>
            <ac:spMk id="20" creationId="{85A6F53E-C603-33C7-F7AA-0654417C2322}"/>
          </ac:spMkLst>
        </pc:spChg>
        <pc:spChg chg="add del mod">
          <ac:chgData name="VILLAGRASA Carmen" userId="893da4de-70f9-4b6b-98be-d381989571f0" providerId="ADAL" clId="{822CB6A5-2315-445A-862B-91BA731E0C4C}" dt="2023-10-15T09:00:55.550" v="10170"/>
          <ac:spMkLst>
            <pc:docMk/>
            <pc:sldMk cId="747488578" sldId="286"/>
            <ac:spMk id="21" creationId="{B927D376-F706-9DDE-B035-A6ADA21CFAFB}"/>
          </ac:spMkLst>
        </pc:spChg>
        <pc:spChg chg="add mod">
          <ac:chgData name="VILLAGRASA Carmen" userId="893da4de-70f9-4b6b-98be-d381989571f0" providerId="ADAL" clId="{822CB6A5-2315-445A-862B-91BA731E0C4C}" dt="2023-10-15T09:07:01.111" v="10610" actId="20577"/>
          <ac:spMkLst>
            <pc:docMk/>
            <pc:sldMk cId="747488578" sldId="286"/>
            <ac:spMk id="23" creationId="{53DCEFD5-DF96-8D2C-23A1-4B3CF2F59F76}"/>
          </ac:spMkLst>
        </pc:spChg>
        <pc:picChg chg="add mod">
          <ac:chgData name="VILLAGRASA Carmen" userId="893da4de-70f9-4b6b-98be-d381989571f0" providerId="ADAL" clId="{822CB6A5-2315-445A-862B-91BA731E0C4C}" dt="2023-10-15T09:05:38.696" v="10587" actId="1076"/>
          <ac:picMkLst>
            <pc:docMk/>
            <pc:sldMk cId="747488578" sldId="286"/>
            <ac:picMk id="22" creationId="{3845346D-8B41-57CE-CAED-9E18E5672CB1}"/>
          </ac:picMkLst>
        </pc:picChg>
        <pc:picChg chg="add mod">
          <ac:chgData name="VILLAGRASA Carmen" userId="893da4de-70f9-4b6b-98be-d381989571f0" providerId="ADAL" clId="{822CB6A5-2315-445A-862B-91BA731E0C4C}" dt="2023-10-15T09:06:55.622" v="10609" actId="1076"/>
          <ac:picMkLst>
            <pc:docMk/>
            <pc:sldMk cId="747488578" sldId="286"/>
            <ac:picMk id="24" creationId="{342C2A4F-7210-0587-358C-767AD9E9A73A}"/>
          </ac:picMkLst>
        </pc:picChg>
      </pc:sldChg>
      <pc:sldChg chg="addSp delSp modSp new mod ord delAnim modAnim">
        <pc:chgData name="VILLAGRASA Carmen" userId="893da4de-70f9-4b6b-98be-d381989571f0" providerId="ADAL" clId="{822CB6A5-2315-445A-862B-91BA731E0C4C}" dt="2023-10-16T14:51:01.661" v="10706" actId="1035"/>
        <pc:sldMkLst>
          <pc:docMk/>
          <pc:sldMk cId="626536667" sldId="287"/>
        </pc:sldMkLst>
        <pc:spChg chg="del">
          <ac:chgData name="VILLAGRASA Carmen" userId="893da4de-70f9-4b6b-98be-d381989571f0" providerId="ADAL" clId="{822CB6A5-2315-445A-862B-91BA731E0C4C}" dt="2023-10-16T12:19:44.419" v="10631" actId="478"/>
          <ac:spMkLst>
            <pc:docMk/>
            <pc:sldMk cId="626536667" sldId="287"/>
            <ac:spMk id="2" creationId="{EE07E6FA-03FC-A30D-CDC0-B898AFB00D94}"/>
          </ac:spMkLst>
        </pc:spChg>
        <pc:spChg chg="del">
          <ac:chgData name="VILLAGRASA Carmen" userId="893da4de-70f9-4b6b-98be-d381989571f0" providerId="ADAL" clId="{822CB6A5-2315-445A-862B-91BA731E0C4C}" dt="2023-10-16T12:19:46.924" v="10633" actId="478"/>
          <ac:spMkLst>
            <pc:docMk/>
            <pc:sldMk cId="626536667" sldId="287"/>
            <ac:spMk id="5" creationId="{E822F68C-0D83-34AE-7B4E-951346661CCB}"/>
          </ac:spMkLst>
        </pc:spChg>
        <pc:spChg chg="del">
          <ac:chgData name="VILLAGRASA Carmen" userId="893da4de-70f9-4b6b-98be-d381989571f0" providerId="ADAL" clId="{822CB6A5-2315-445A-862B-91BA731E0C4C}" dt="2023-10-16T12:19:45.787" v="10632" actId="478"/>
          <ac:spMkLst>
            <pc:docMk/>
            <pc:sldMk cId="626536667" sldId="287"/>
            <ac:spMk id="6" creationId="{04D2E3AA-947E-0910-D8B2-0DEA27706E8A}"/>
          </ac:spMkLst>
        </pc:spChg>
        <pc:spChg chg="add del mod">
          <ac:chgData name="VILLAGRASA Carmen" userId="893da4de-70f9-4b6b-98be-d381989571f0" providerId="ADAL" clId="{822CB6A5-2315-445A-862B-91BA731E0C4C}" dt="2023-10-16T12:20:05.835" v="10642" actId="478"/>
          <ac:spMkLst>
            <pc:docMk/>
            <pc:sldMk cId="626536667" sldId="287"/>
            <ac:spMk id="7" creationId="{8B9C86C8-AF68-0A31-9551-96B169E3EDD7}"/>
          </ac:spMkLst>
        </pc:spChg>
        <pc:spChg chg="add mod">
          <ac:chgData name="VILLAGRASA Carmen" userId="893da4de-70f9-4b6b-98be-d381989571f0" providerId="ADAL" clId="{822CB6A5-2315-445A-862B-91BA731E0C4C}" dt="2023-10-16T12:21:32.559" v="10668" actId="20577"/>
          <ac:spMkLst>
            <pc:docMk/>
            <pc:sldMk cId="626536667" sldId="287"/>
            <ac:spMk id="8" creationId="{8CCDC869-C72C-080E-B1C0-09CF2980338C}"/>
          </ac:spMkLst>
        </pc:spChg>
        <pc:spChg chg="mod">
          <ac:chgData name="VILLAGRASA Carmen" userId="893da4de-70f9-4b6b-98be-d381989571f0" providerId="ADAL" clId="{822CB6A5-2315-445A-862B-91BA731E0C4C}" dt="2023-10-16T12:19:51.099" v="10641" actId="1035"/>
          <ac:spMkLst>
            <pc:docMk/>
            <pc:sldMk cId="626536667" sldId="287"/>
            <ac:spMk id="11" creationId="{16AF0C1E-4AA8-4A67-B8CD-ADDE8D9BAA01}"/>
          </ac:spMkLst>
        </pc:spChg>
        <pc:spChg chg="add mod">
          <ac:chgData name="VILLAGRASA Carmen" userId="893da4de-70f9-4b6b-98be-d381989571f0" providerId="ADAL" clId="{822CB6A5-2315-445A-862B-91BA731E0C4C}" dt="2023-10-16T14:49:58.925" v="10705" actId="113"/>
          <ac:spMkLst>
            <pc:docMk/>
            <pc:sldMk cId="626536667" sldId="287"/>
            <ac:spMk id="12" creationId="{22B79D0E-8712-08C3-D1CD-C065D6C2E5F4}"/>
          </ac:spMkLst>
        </pc:spChg>
        <pc:spChg chg="add mod">
          <ac:chgData name="VILLAGRASA Carmen" userId="893da4de-70f9-4b6b-98be-d381989571f0" providerId="ADAL" clId="{822CB6A5-2315-445A-862B-91BA731E0C4C}" dt="2023-10-16T12:21:19.451" v="10664" actId="1076"/>
          <ac:spMkLst>
            <pc:docMk/>
            <pc:sldMk cId="626536667" sldId="287"/>
            <ac:spMk id="13" creationId="{BDBE8069-DFB6-B58F-2F50-17D40F361416}"/>
          </ac:spMkLst>
        </pc:spChg>
        <pc:spChg chg="add del mod">
          <ac:chgData name="VILLAGRASA Carmen" userId="893da4de-70f9-4b6b-98be-d381989571f0" providerId="ADAL" clId="{822CB6A5-2315-445A-862B-91BA731E0C4C}" dt="2023-10-16T12:20:35.161" v="10655" actId="478"/>
          <ac:spMkLst>
            <pc:docMk/>
            <pc:sldMk cId="626536667" sldId="287"/>
            <ac:spMk id="14" creationId="{296A19F4-8088-5B29-BB66-7A30977525B5}"/>
          </ac:spMkLst>
        </pc:spChg>
        <pc:spChg chg="add mod">
          <ac:chgData name="VILLAGRASA Carmen" userId="893da4de-70f9-4b6b-98be-d381989571f0" providerId="ADAL" clId="{822CB6A5-2315-445A-862B-91BA731E0C4C}" dt="2023-10-16T12:20:06.606" v="10643"/>
          <ac:spMkLst>
            <pc:docMk/>
            <pc:sldMk cId="626536667" sldId="287"/>
            <ac:spMk id="15" creationId="{8C4F7977-5E49-E319-3B37-F8EAF5881252}"/>
          </ac:spMkLst>
        </pc:spChg>
        <pc:spChg chg="add mod">
          <ac:chgData name="VILLAGRASA Carmen" userId="893da4de-70f9-4b6b-98be-d381989571f0" providerId="ADAL" clId="{822CB6A5-2315-445A-862B-91BA731E0C4C}" dt="2023-10-16T12:21:12.301" v="10662" actId="1076"/>
          <ac:spMkLst>
            <pc:docMk/>
            <pc:sldMk cId="626536667" sldId="287"/>
            <ac:spMk id="16" creationId="{B65DCB55-5B6E-7279-FFED-1FBC6333E303}"/>
          </ac:spMkLst>
        </pc:spChg>
        <pc:spChg chg="add mod">
          <ac:chgData name="VILLAGRASA Carmen" userId="893da4de-70f9-4b6b-98be-d381989571f0" providerId="ADAL" clId="{822CB6A5-2315-445A-862B-91BA731E0C4C}" dt="2023-10-16T12:26:51.668" v="10678" actId="114"/>
          <ac:spMkLst>
            <pc:docMk/>
            <pc:sldMk cId="626536667" sldId="287"/>
            <ac:spMk id="17" creationId="{A31634C8-6DAB-3BDA-62F1-16B4B6B1A975}"/>
          </ac:spMkLst>
        </pc:spChg>
        <pc:grpChg chg="add del mod">
          <ac:chgData name="VILLAGRASA Carmen" userId="893da4de-70f9-4b6b-98be-d381989571f0" providerId="ADAL" clId="{822CB6A5-2315-445A-862B-91BA731E0C4C}" dt="2023-10-16T12:21:27.756" v="10667" actId="478"/>
          <ac:grpSpMkLst>
            <pc:docMk/>
            <pc:sldMk cId="626536667" sldId="287"/>
            <ac:grpSpMk id="9" creationId="{95C34DB4-2636-2371-2D54-AA3566FFCDE6}"/>
          </ac:grpSpMkLst>
        </pc:grpChg>
        <pc:grpChg chg="add del mod">
          <ac:chgData name="VILLAGRASA Carmen" userId="893da4de-70f9-4b6b-98be-d381989571f0" providerId="ADAL" clId="{822CB6A5-2315-445A-862B-91BA731E0C4C}" dt="2023-10-16T12:22:25.232" v="10674" actId="478"/>
          <ac:grpSpMkLst>
            <pc:docMk/>
            <pc:sldMk cId="626536667" sldId="287"/>
            <ac:grpSpMk id="19" creationId="{D37E00D4-C96B-B084-CF54-EC067E810ED2}"/>
          </ac:grpSpMkLst>
        </pc:grpChg>
        <pc:picChg chg="mod">
          <ac:chgData name="VILLAGRASA Carmen" userId="893da4de-70f9-4b6b-98be-d381989571f0" providerId="ADAL" clId="{822CB6A5-2315-445A-862B-91BA731E0C4C}" dt="2023-10-16T12:19:51.099" v="10641" actId="1035"/>
          <ac:picMkLst>
            <pc:docMk/>
            <pc:sldMk cId="626536667" sldId="287"/>
            <ac:picMk id="10" creationId="{AC7D4639-2C4A-4B04-8FA2-DEA093F8C9F2}"/>
          </ac:picMkLst>
        </pc:picChg>
        <pc:picChg chg="add mod">
          <ac:chgData name="VILLAGRASA Carmen" userId="893da4de-70f9-4b6b-98be-d381989571f0" providerId="ADAL" clId="{822CB6A5-2315-445A-862B-91BA731E0C4C}" dt="2023-10-16T12:22:31.731" v="10676" actId="1076"/>
          <ac:picMkLst>
            <pc:docMk/>
            <pc:sldMk cId="626536667" sldId="287"/>
            <ac:picMk id="18" creationId="{FED02D5A-9AF3-AF96-2A3D-1206BCA8C72C}"/>
          </ac:picMkLst>
        </pc:picChg>
        <pc:picChg chg="del mod topLvl">
          <ac:chgData name="VILLAGRASA Carmen" userId="893da4de-70f9-4b6b-98be-d381989571f0" providerId="ADAL" clId="{822CB6A5-2315-445A-862B-91BA731E0C4C}" dt="2023-10-16T12:22:25.232" v="10674" actId="478"/>
          <ac:picMkLst>
            <pc:docMk/>
            <pc:sldMk cId="626536667" sldId="287"/>
            <ac:picMk id="20" creationId="{6F6039AE-EB37-AE3D-C1D0-375706730CC0}"/>
          </ac:picMkLst>
        </pc:picChg>
        <pc:picChg chg="mod topLvl">
          <ac:chgData name="VILLAGRASA Carmen" userId="893da4de-70f9-4b6b-98be-d381989571f0" providerId="ADAL" clId="{822CB6A5-2315-445A-862B-91BA731E0C4C}" dt="2023-10-16T14:51:01.661" v="10706" actId="1035"/>
          <ac:picMkLst>
            <pc:docMk/>
            <pc:sldMk cId="626536667" sldId="287"/>
            <ac:picMk id="21" creationId="{FEA5535D-0EB6-6587-BF6F-1485C3CB92B8}"/>
          </ac:picMkLst>
        </pc:picChg>
      </pc:sldChg>
      <pc:sldMasterChg chg="modSldLayout">
        <pc:chgData name="VILLAGRASA Carmen" userId="893da4de-70f9-4b6b-98be-d381989571f0" providerId="ADAL" clId="{822CB6A5-2315-445A-862B-91BA731E0C4C}" dt="2023-10-14T16:56:48.804" v="9756" actId="20577"/>
        <pc:sldMasterMkLst>
          <pc:docMk/>
          <pc:sldMasterMk cId="0" sldId="2147483648"/>
        </pc:sldMasterMkLst>
        <pc:sldLayoutChg chg="modSp mod">
          <pc:chgData name="VILLAGRASA Carmen" userId="893da4de-70f9-4b6b-98be-d381989571f0" providerId="ADAL" clId="{822CB6A5-2315-445A-862B-91BA731E0C4C}" dt="2023-10-14T16:56:48.804" v="9756" actId="20577"/>
          <pc:sldLayoutMkLst>
            <pc:docMk/>
            <pc:sldMasterMk cId="0" sldId="2147483648"/>
            <pc:sldLayoutMk cId="3443561620" sldId="2147483780"/>
          </pc:sldLayoutMkLst>
          <pc:spChg chg="mod">
            <ac:chgData name="VILLAGRASA Carmen" userId="893da4de-70f9-4b6b-98be-d381989571f0" providerId="ADAL" clId="{822CB6A5-2315-445A-862B-91BA731E0C4C}" dt="2023-10-14T16:56:48.804" v="9756" actId="20577"/>
            <ac:spMkLst>
              <pc:docMk/>
              <pc:sldMasterMk cId="0" sldId="2147483648"/>
              <pc:sldLayoutMk cId="3443561620" sldId="2147483780"/>
              <ac:spMk id="3" creationId="{FEB5E69F-633C-452A-8B2B-0E249B9A463E}"/>
            </ac:spMkLst>
          </pc:spChg>
        </pc:sldLayoutChg>
      </pc:sldMasterChg>
      <pc:sldMasterChg chg="new mod addSldLayout">
        <pc:chgData name="VILLAGRASA Carmen" userId="893da4de-70f9-4b6b-98be-d381989571f0" providerId="ADAL" clId="{822CB6A5-2315-445A-862B-91BA731E0C4C}" dt="2023-10-14T16:57:30.546" v="9757" actId="6938"/>
        <pc:sldMasterMkLst>
          <pc:docMk/>
          <pc:sldMasterMk cId="1014904934" sldId="2147483822"/>
        </pc:sldMasterMkLst>
        <pc:sldLayoutChg chg="new replId">
          <pc:chgData name="VILLAGRASA Carmen" userId="893da4de-70f9-4b6b-98be-d381989571f0" providerId="ADAL" clId="{822CB6A5-2315-445A-862B-91BA731E0C4C}" dt="2023-10-14T16:57:30.546" v="9757" actId="6938"/>
          <pc:sldLayoutMkLst>
            <pc:docMk/>
            <pc:sldMasterMk cId="1014904934" sldId="2147483822"/>
            <pc:sldLayoutMk cId="3382758932" sldId="2147483823"/>
          </pc:sldLayoutMkLst>
        </pc:sldLayoutChg>
        <pc:sldLayoutChg chg="new replId">
          <pc:chgData name="VILLAGRASA Carmen" userId="893da4de-70f9-4b6b-98be-d381989571f0" providerId="ADAL" clId="{822CB6A5-2315-445A-862B-91BA731E0C4C}" dt="2023-10-14T16:57:30.546" v="9757" actId="6938"/>
          <pc:sldLayoutMkLst>
            <pc:docMk/>
            <pc:sldMasterMk cId="1014904934" sldId="2147483822"/>
            <pc:sldLayoutMk cId="2404006358" sldId="2147483824"/>
          </pc:sldLayoutMkLst>
        </pc:sldLayoutChg>
        <pc:sldLayoutChg chg="new replId">
          <pc:chgData name="VILLAGRASA Carmen" userId="893da4de-70f9-4b6b-98be-d381989571f0" providerId="ADAL" clId="{822CB6A5-2315-445A-862B-91BA731E0C4C}" dt="2023-10-14T16:57:30.546" v="9757" actId="6938"/>
          <pc:sldLayoutMkLst>
            <pc:docMk/>
            <pc:sldMasterMk cId="1014904934" sldId="2147483822"/>
            <pc:sldLayoutMk cId="1832369400" sldId="2147483825"/>
          </pc:sldLayoutMkLst>
        </pc:sldLayoutChg>
        <pc:sldLayoutChg chg="new replId">
          <pc:chgData name="VILLAGRASA Carmen" userId="893da4de-70f9-4b6b-98be-d381989571f0" providerId="ADAL" clId="{822CB6A5-2315-445A-862B-91BA731E0C4C}" dt="2023-10-14T16:57:30.546" v="9757" actId="6938"/>
          <pc:sldLayoutMkLst>
            <pc:docMk/>
            <pc:sldMasterMk cId="1014904934" sldId="2147483822"/>
            <pc:sldLayoutMk cId="3127989522" sldId="2147483826"/>
          </pc:sldLayoutMkLst>
        </pc:sldLayoutChg>
        <pc:sldLayoutChg chg="new replId">
          <pc:chgData name="VILLAGRASA Carmen" userId="893da4de-70f9-4b6b-98be-d381989571f0" providerId="ADAL" clId="{822CB6A5-2315-445A-862B-91BA731E0C4C}" dt="2023-10-14T16:57:30.546" v="9757" actId="6938"/>
          <pc:sldLayoutMkLst>
            <pc:docMk/>
            <pc:sldMasterMk cId="1014904934" sldId="2147483822"/>
            <pc:sldLayoutMk cId="2813531663" sldId="2147483827"/>
          </pc:sldLayoutMkLst>
        </pc:sldLayoutChg>
        <pc:sldLayoutChg chg="new replId">
          <pc:chgData name="VILLAGRASA Carmen" userId="893da4de-70f9-4b6b-98be-d381989571f0" providerId="ADAL" clId="{822CB6A5-2315-445A-862B-91BA731E0C4C}" dt="2023-10-14T16:57:30.546" v="9757" actId="6938"/>
          <pc:sldLayoutMkLst>
            <pc:docMk/>
            <pc:sldMasterMk cId="1014904934" sldId="2147483822"/>
            <pc:sldLayoutMk cId="2978810078" sldId="2147483828"/>
          </pc:sldLayoutMkLst>
        </pc:sldLayoutChg>
        <pc:sldLayoutChg chg="new replId">
          <pc:chgData name="VILLAGRASA Carmen" userId="893da4de-70f9-4b6b-98be-d381989571f0" providerId="ADAL" clId="{822CB6A5-2315-445A-862B-91BA731E0C4C}" dt="2023-10-14T16:57:30.546" v="9757" actId="6938"/>
          <pc:sldLayoutMkLst>
            <pc:docMk/>
            <pc:sldMasterMk cId="1014904934" sldId="2147483822"/>
            <pc:sldLayoutMk cId="4036853123" sldId="2147483829"/>
          </pc:sldLayoutMkLst>
        </pc:sldLayoutChg>
        <pc:sldLayoutChg chg="new replId">
          <pc:chgData name="VILLAGRASA Carmen" userId="893da4de-70f9-4b6b-98be-d381989571f0" providerId="ADAL" clId="{822CB6A5-2315-445A-862B-91BA731E0C4C}" dt="2023-10-14T16:57:30.546" v="9757" actId="6938"/>
          <pc:sldLayoutMkLst>
            <pc:docMk/>
            <pc:sldMasterMk cId="1014904934" sldId="2147483822"/>
            <pc:sldLayoutMk cId="2453628505" sldId="2147483830"/>
          </pc:sldLayoutMkLst>
        </pc:sldLayoutChg>
        <pc:sldLayoutChg chg="new replId">
          <pc:chgData name="VILLAGRASA Carmen" userId="893da4de-70f9-4b6b-98be-d381989571f0" providerId="ADAL" clId="{822CB6A5-2315-445A-862B-91BA731E0C4C}" dt="2023-10-14T16:57:30.546" v="9757" actId="6938"/>
          <pc:sldLayoutMkLst>
            <pc:docMk/>
            <pc:sldMasterMk cId="1014904934" sldId="2147483822"/>
            <pc:sldLayoutMk cId="2929933366" sldId="2147483831"/>
          </pc:sldLayoutMkLst>
        </pc:sldLayoutChg>
        <pc:sldLayoutChg chg="new replId">
          <pc:chgData name="VILLAGRASA Carmen" userId="893da4de-70f9-4b6b-98be-d381989571f0" providerId="ADAL" clId="{822CB6A5-2315-445A-862B-91BA731E0C4C}" dt="2023-10-14T16:57:30.546" v="9757" actId="6938"/>
          <pc:sldLayoutMkLst>
            <pc:docMk/>
            <pc:sldMasterMk cId="1014904934" sldId="2147483822"/>
            <pc:sldLayoutMk cId="1420450235" sldId="2147483832"/>
          </pc:sldLayoutMkLst>
        </pc:sldLayoutChg>
        <pc:sldLayoutChg chg="new replId">
          <pc:chgData name="VILLAGRASA Carmen" userId="893da4de-70f9-4b6b-98be-d381989571f0" providerId="ADAL" clId="{822CB6A5-2315-445A-862B-91BA731E0C4C}" dt="2023-10-14T16:57:30.546" v="9757" actId="6938"/>
          <pc:sldLayoutMkLst>
            <pc:docMk/>
            <pc:sldMasterMk cId="1014904934" sldId="2147483822"/>
            <pc:sldLayoutMk cId="514379060" sldId="214748383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A5FBFB4-0382-9A40-A092-F3D511B0C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DB7B2B-904F-5348-83D7-C08183C585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BF594-6D82-0142-BF5D-B53C487D1A5B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99067A-EE96-6149-8690-0819FCDDAB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8C896B-8394-EB4C-A415-C5D21C882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DAF20-22EF-B845-8AF0-E9D5F3E5E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872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0FC937C-F306-F044-82C7-DA5AFE2A72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61165C9-DD6E-5543-8006-E04A4A08CD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FB1B253-BA49-444F-98ED-ABDEFB10EB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6068307-81A8-AB4B-83A9-B792F99928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14D90A7-A4F2-814B-852E-3C59D555D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4C3068AE-EDD4-4978-A5A6-FB19BEA97D6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2799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86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7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59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46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331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814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2E9D6-1F60-D349-BD9F-1EA92008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A1E58C-F0BF-427D-90B8-66FE61E2B3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5C09D0-3190-402C-A75C-601FF9A4A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53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5 idées développ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FA8A97-87F7-FB41-A7B6-E195BF58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5C9DC2AE-5D69-4C8D-8E7A-A0A4D9C5D56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BCBA5CAF-442B-4F49-A70C-75588B1811A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E7949AB-7451-4DD8-A82C-A03EFE4334C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7497" y="1035170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0A6CDFC0-AA5B-4715-910D-1AF0B043E9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12163" y="1740379"/>
            <a:ext cx="1971000" cy="831371"/>
          </a:xfrm>
          <a:blipFill dpi="0" rotWithShape="1">
            <a:blip r:embed="rId2"/>
            <a:srcRect/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id="{CC5E45F9-C5FD-4F00-9987-E256662670E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46600" y="1035170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7E039499-F620-4FD6-8A6F-E220C9C59B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652697" y="1740379"/>
            <a:ext cx="1971000" cy="831371"/>
          </a:xfrm>
          <a:blipFill>
            <a:blip r:embed="rId2"/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A80B4E8C-6372-4433-B97B-1F6BF295C94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7497" y="3006845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A4246CD2-D6E7-4FC9-835B-5533D2D122B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33594" y="3712054"/>
            <a:ext cx="1971000" cy="831371"/>
          </a:xfrm>
          <a:blipFill>
            <a:blip r:embed="rId2"/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4E541763-265C-46DB-8137-C49E008955D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46600" y="3006845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C4DB2949-9272-435E-87E6-38435B1A958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652697" y="3712054"/>
            <a:ext cx="1971000" cy="831371"/>
          </a:xfrm>
          <a:blipFill>
            <a:blip r:embed="rId2"/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7" name="Espace réservé du texte 22">
            <a:extLst>
              <a:ext uri="{FF2B5EF4-FFF2-40B4-BE49-F238E27FC236}">
                <a16:creationId xmlns:a16="http://schemas.microsoft.com/office/drawing/2014/main" id="{CB3DB4DA-E636-41CF-A9ED-469BF6CC03F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22502" y="1994814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8" name="Espace réservé du texte 22">
            <a:extLst>
              <a:ext uri="{FF2B5EF4-FFF2-40B4-BE49-F238E27FC236}">
                <a16:creationId xmlns:a16="http://schemas.microsoft.com/office/drawing/2014/main" id="{B23AD0A7-A384-4986-83E8-827EE4EADA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28599" y="2700023"/>
            <a:ext cx="1971000" cy="831371"/>
          </a:xfrm>
          <a:blipFill>
            <a:blip r:embed="rId2"/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295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xte et image gén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893CF-ECCA-0343-BE13-94EB3ACB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847BCCA3-320F-F442-A5A6-A675245E7E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82157" y="1275162"/>
            <a:ext cx="3740349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E1CCBF-5412-4FD0-AE90-7F4A0A6203F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1B30A4-A860-4AF2-8453-50756B56086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C3F8B87-51EA-4A5F-B8FA-6394BA3982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1" y="1275162"/>
            <a:ext cx="3906440" cy="326826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580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xte et image - Gén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CDAF8-39D6-BE4E-A31E-82BF31DA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8C0DB197-32F8-0B40-92F0-339BBF5E51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8365" y="1275162"/>
            <a:ext cx="3684141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7ED9E5D-237E-4834-B731-EA4C07ED9F7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5666AAF-CC76-4D83-9A32-974B8D280E1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618FDC3-DC0C-420C-B5C3-D15D996A414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6484" y="1275164"/>
            <a:ext cx="4112519" cy="385199"/>
          </a:xfrm>
          <a:blipFill dpi="0" rotWithShape="1">
            <a:blip r:embed="rId2"/>
            <a:srcRect/>
            <a:tile tx="0" ty="0" sx="46000" sy="46000" flip="none" algn="tl"/>
          </a:blipFill>
        </p:spPr>
        <p:txBody>
          <a:bodyPr lIns="504000" tIns="36000" rIns="936000"/>
          <a:lstStyle>
            <a:lvl1pPr marL="0" indent="0" algn="l">
              <a:buNone/>
              <a:defRPr sz="1425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28B1074B-05F6-4859-874A-37B3295B76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1743075"/>
            <a:ext cx="3777853" cy="2800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46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xte et image - santé et environ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CDAF8-39D6-BE4E-A31E-82BF31DA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8C0DB197-32F8-0B40-92F0-339BBF5E51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8365" y="1275162"/>
            <a:ext cx="3684141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7ED9E5D-237E-4834-B731-EA4C07ED9F7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5666AAF-CC76-4D83-9A32-974B8D280E1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618FDC3-DC0C-420C-B5C3-D15D996A414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6484" y="1275164"/>
            <a:ext cx="4112519" cy="385199"/>
          </a:xfrm>
          <a:blipFill dpi="0" rotWithShape="1">
            <a:blip r:embed="rId2"/>
            <a:srcRect/>
            <a:tile tx="0" ty="0" sx="46000" sy="46000" flip="none" algn="tl"/>
          </a:blipFill>
        </p:spPr>
        <p:txBody>
          <a:bodyPr lIns="504000" tIns="36000" rIns="936000"/>
          <a:lstStyle>
            <a:lvl1pPr marL="0" indent="0" algn="l">
              <a:buNone/>
              <a:defRPr sz="1425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3BB485F-5ABF-4273-9A66-32D3676CC5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1743075"/>
            <a:ext cx="3777853" cy="2800350"/>
          </a:xfrm>
        </p:spPr>
        <p:txBody>
          <a:bodyPr/>
          <a:lstStyle>
            <a:lvl1pPr>
              <a:buClr>
                <a:schemeClr val="accent6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999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exte et image - sûreté nuclé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41B9D1-4732-9B49-AB41-73D26E54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B9519E-B1B9-4426-B80F-21C8DB723B9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9E5D530-79D2-4E14-ACF9-538A31B0B7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703B7FD3-5EA8-4823-BA13-831D7C02261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8365" y="1275162"/>
            <a:ext cx="3684141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F2BD75B7-0953-4A80-8EA6-B62D0850243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6484" y="1275164"/>
            <a:ext cx="4112519" cy="385199"/>
          </a:xfrm>
          <a:blipFill dpi="0" rotWithShape="1">
            <a:blip r:embed="rId2"/>
            <a:srcRect/>
            <a:tile tx="0" ty="0" sx="46000" sy="46000" flip="none" algn="tl"/>
          </a:blipFill>
        </p:spPr>
        <p:txBody>
          <a:bodyPr lIns="504000" tIns="36000" rIns="936000"/>
          <a:lstStyle>
            <a:lvl1pPr marL="0" indent="0" algn="l">
              <a:buNone/>
              <a:defRPr sz="1425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3CB6CAC9-C9D5-45FE-B339-17E1ED4FC6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1743075"/>
            <a:ext cx="3777853" cy="2800350"/>
          </a:xfrm>
        </p:spPr>
        <p:txBody>
          <a:bodyPr/>
          <a:lstStyle>
            <a:lvl1pPr>
              <a:buClr>
                <a:schemeClr val="accent5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472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exte et image -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A8F8A-AB7D-ED49-B179-19AA83B7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A7F9D0-D64C-4AD0-8B48-D0E45A33B85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DF131BC-BD0F-4D1A-A044-7653FFED684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F5BEE4ED-F898-4997-B527-9B0A771A9A2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8365" y="1275162"/>
            <a:ext cx="3684141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AE5691B-F701-42FC-BB71-39FAE29C9F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6484" y="1275164"/>
            <a:ext cx="4112519" cy="385199"/>
          </a:xfrm>
          <a:blipFill dpi="0" rotWithShape="1">
            <a:blip r:embed="rId2"/>
            <a:srcRect/>
            <a:tile tx="0" ty="0" sx="46000" sy="46000" flip="none" algn="tl"/>
          </a:blipFill>
        </p:spPr>
        <p:txBody>
          <a:bodyPr lIns="504000" tIns="36000" rIns="936000"/>
          <a:lstStyle>
            <a:lvl1pPr marL="0" indent="0" algn="l">
              <a:buNone/>
              <a:defRPr sz="1425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03978CA3-AD4D-4C94-83BF-F1C0144000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1743075"/>
            <a:ext cx="3777853" cy="2800350"/>
          </a:xfrm>
        </p:spPr>
        <p:txBody>
          <a:bodyPr/>
          <a:lstStyle>
            <a:lvl1pPr>
              <a:buClr>
                <a:schemeClr val="accent4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33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3 colonnes génér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440669-79BC-5E43-87AB-C006BC09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0707958-B919-4682-9EAB-FFAB4EC0DD0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3E815D5-E5BF-47D5-B288-5C848FC75B2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AEFC8CD-039E-4F7E-BFCF-D7B5D822EA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2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CBF97343-3014-4B06-BB6A-E3088B3836B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2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C86C6218-5D3D-4A40-A1AF-9D214DA7540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2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DD97F5CC-AEAB-48DE-B43B-0A8B45A4D47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1FCE02CD-4173-400B-839D-E9E53A17382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6895D0A1-761A-41A0-B167-C7DBECFC77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24485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3 colonnes - 3 doma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6B22E4-BE8A-044F-914D-6802756F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56B576A0-0729-43DF-A795-BCE4314C0D4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2EE25693-4A7E-48BC-8A2C-95674E3FD35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576D490-984E-4318-BA87-CA39D8F41B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6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261A48B9-A2C9-4FA2-BA53-2B0FB21E04A8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5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F626A39C-E386-4607-9B66-2F04171D8E5F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4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AFD8776C-3986-42EC-ACCC-F66DB6CE977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6761B505-D208-4551-A7DE-B004A072F28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440B0CB3-6055-4A08-9057-900497E5545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4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573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3 colonnes - santé et environ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FC9B0-A810-8749-B86B-92B1E67B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BA441C74-3319-471D-A6F7-49A2073E86D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BDEE628C-9DBD-42A9-897C-D64B03F8773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2989EC0-1D04-4927-969E-0FBB65362F9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6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A0D6B17F-A6C5-4558-B9E3-38108A92CFB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6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1C9870C4-A457-4605-AE0A-8B64B5C9CAA0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6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F2948FD1-A848-49E6-9868-0CB7A87AD9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F33F8D99-7728-4167-944D-5962296324E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6596C820-2C25-44C4-9C99-B586CE49852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8091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3 colonnes - sûreté nuclé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D19F8-A88A-F547-9D08-6642F1E6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0952A329-C0AD-4DD1-972C-7FA00EF51976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E2529BDA-358C-4AB5-A506-85E94A18F74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7FA27F7-A540-46A1-9E43-E5C5F69127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5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102011C-A6A7-403B-9F76-5C48B9F22F70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5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6DB628F2-02B8-4419-88B0-383C3C7E4E09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5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CE8938DF-052A-4BC2-8F49-3ED811E9E0F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3F39231E-26C1-409B-9B3F-91A42FFF68F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A282835E-73FE-4A63-B0AB-4216EAAF64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4915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6B471B-E7F2-4243-ACEA-22341C25C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A79D8F-55D3-4EB2-AC8F-00F5004BB8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3541F62-F8F0-4192-B023-9DFB99F9846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590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3 colonnes -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CA461-08F7-254B-8FFA-7E9CB955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DF74E7EE-DFA9-4EF6-BEAE-6D9F15A9170D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DC06FC5-4516-4892-AEE7-50E12FF1FE9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4D22B227-90ED-4BEB-B7D5-3CFFF14750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4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2D78451-2969-444E-ADD7-8AEF2BE16CD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4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521B7E1D-88B8-4233-BFB8-46F64CCD207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4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A8F96ABF-7772-4C0E-A5EA-29FD0E8BC08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63E232BA-92B4-4766-8B99-6912E5E64A7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CC0625A6-9226-4BB3-B582-CF07AB8A6D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2570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Idée principale et 3 colonnes génér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B5E37-9A25-B442-BDD3-BF32EAE2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8D89F7-826B-474B-A516-6AE1F3626C7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D71A40-37B1-4374-96D5-87794A2ECFB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A7D14C6A-1FFE-4A6A-A4EF-B5BF41E0DB5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9AF4836D-471A-46DD-A64C-57386F29A9F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38609420-EFE4-4A89-96A6-EAE0CF53820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4F7055CD-A22C-4BC8-A802-FEA4BEC7B0A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3578A220-71F6-4D0A-AEC0-233DEA1D0F4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94FAED37-0028-4A29-9532-B25DC84BEA5E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16A48835-60EF-4D9F-81F7-9F1F5B09939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3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862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Idée principale et 3 colonnes san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40352-8B65-9247-BAED-B1DD9885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8A192B-AC48-4BD2-8E43-06FD69A1264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E76CA8-57F1-4AB5-A4E8-6EAD16D9C2E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836C7328-9181-4711-830A-288F3BF3DFE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94B1DBEE-C370-489E-BBA9-0F92BFEC09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A0DA5D57-F23A-4342-87C7-A8E1BB770EB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86CA26D-AEB2-4848-8E6C-9E147AD5A05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3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07D2C77-B312-42E0-A681-DF42FB0A26BB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860079AA-E003-4A7C-9098-823CF62D2843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2B7BEE3-630C-478E-9C15-D41E96A9F25B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3270549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Idée principale et 3 colonnes sûre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BB10F-C60D-884C-B6F0-9FEA4621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9CE4B50-431E-47DD-8A53-0C6311A559A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C15B306-D4E2-4D5E-9561-620DAC5ADBA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6CC93C80-D3AE-45B7-8730-5CF8AD1B11B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41BF1CC8-27C6-4D1F-A103-C8E7E7043D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24">
            <a:extLst>
              <a:ext uri="{FF2B5EF4-FFF2-40B4-BE49-F238E27FC236}">
                <a16:creationId xmlns:a16="http://schemas.microsoft.com/office/drawing/2014/main" id="{9A4C44BA-CB2F-49ED-81A4-AD201B59D06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CE330DB-E595-4875-A683-C0BC4248145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4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FDD8279B-CDF0-411E-97BD-486A3568218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55F1A954-3861-4EB1-85A4-67D6AF08FBCE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298DCB3F-FD8C-4DB4-967E-C15E653C36A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2542590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Idée principale et 3 colonnes 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6C7F1-EFF6-A24E-AB11-3002254C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B5C075-5E93-433D-BC8C-16BD21C61CD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4DE25-2921-40D7-A114-D7753411652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D96E7005-AF1B-40D2-B219-83AC9F086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0C165D3-EE99-4DFA-9147-EAF9D991DC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24">
            <a:extLst>
              <a:ext uri="{FF2B5EF4-FFF2-40B4-BE49-F238E27FC236}">
                <a16:creationId xmlns:a16="http://schemas.microsoft.com/office/drawing/2014/main" id="{1DA1A6BD-A619-4D52-8923-4D1E504E48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01FC97C4-BA09-4D91-A310-42202E8ADCE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4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7A6A4594-280E-48CC-89A5-40AFEE09B94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E8B3BA32-4620-4F62-9E5E-CEF3B95351E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41D56E37-C0E8-45D8-B172-6910EF5FB75B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3793377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3. Idée principale et 3 colonnes 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6C7F1-EFF6-A24E-AB11-3002254C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B5C075-5E93-433D-BC8C-16BD21C61CD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4DE25-2921-40D7-A114-D7753411652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D96E7005-AF1B-40D2-B219-83AC9F086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0C165D3-EE99-4DFA-9147-EAF9D991DC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24">
            <a:extLst>
              <a:ext uri="{FF2B5EF4-FFF2-40B4-BE49-F238E27FC236}">
                <a16:creationId xmlns:a16="http://schemas.microsoft.com/office/drawing/2014/main" id="{1DA1A6BD-A619-4D52-8923-4D1E504E48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01FC97C4-BA09-4D91-A310-42202E8ADCE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4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E46D51D9-98EF-4537-AE6B-C7D98DB0A39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2AF23B2-878C-4C66-82CA-F50338EEB96F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850B3DEB-F6E9-4C0D-A664-4998EDB3F60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579885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F2C5A-0608-E022-B0CE-A3A78810B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A9D33B-6A22-ABE7-D7A0-856B19030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E52561-1343-1B89-2891-E8331F2C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5F7-008A-44B2-B960-4317280255A4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8B924A-E1BA-EF66-4337-CE43DC1F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7F60DF-B973-76B6-1B47-F33944F3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C05E-F174-47DD-8D55-37B0527A9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758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C51C4-B967-4678-FA79-C64B3431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A78D32-DB3D-5228-AE7D-F004DC436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6AF5D0-B14A-0A60-4F07-3E791289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5F7-008A-44B2-B960-4317280255A4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5874CB-F648-4137-0899-012449B6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84A038-C4C5-E577-EF82-23FDFD8C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C05E-F174-47DD-8D55-37B0527A9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006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CCA93-8FEC-5E54-E7C0-37971690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2D2E30-F81B-E1EB-1352-EF2CF757F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4D1EF5-5FC2-287D-3C99-D8B3C58E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5F7-008A-44B2-B960-4317280255A4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58D8B9-F414-3DC4-3F8D-0DD53B35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337C3B-7C8C-7B64-E755-AE0D1E86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C05E-F174-47DD-8D55-37B0527A9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369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44F93-F51A-D9C0-BBD8-7766C03A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A35056-FC27-5EBD-A05A-5E40927AF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6028DB-EF2F-B704-672A-3E9C06CC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939789-10E3-0D40-AE72-EF69CD3F9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5F7-008A-44B2-B960-4317280255A4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930381-3B0B-81C3-F49B-D692CC2C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9E4216-41D6-3B18-3933-73D13C92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C05E-F174-47DD-8D55-37B0527A9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98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re, sous-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0C18F-9A7B-7147-8C94-E1342907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9D86B4-466B-BD42-92B8-4D73954B48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580441" y="1654175"/>
            <a:ext cx="174625" cy="373062"/>
            <a:chOff x="507" y="1029"/>
            <a:chExt cx="110" cy="235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183BF54-D0A0-674B-A734-F560D03A7A5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07" y="1029"/>
              <a:ext cx="11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D06D18C-DB51-484B-BBAF-24F14FDB84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" y="1042"/>
              <a:ext cx="99" cy="211"/>
            </a:xfrm>
            <a:custGeom>
              <a:avLst/>
              <a:gdLst>
                <a:gd name="T0" fmla="*/ 381 w 381"/>
                <a:gd name="T1" fmla="*/ 825 h 825"/>
                <a:gd name="T2" fmla="*/ 381 w 381"/>
                <a:gd name="T3" fmla="*/ 825 h 825"/>
                <a:gd name="T4" fmla="*/ 0 w 381"/>
                <a:gd name="T5" fmla="*/ 825 h 825"/>
                <a:gd name="T6" fmla="*/ 0 w 381"/>
                <a:gd name="T7" fmla="*/ 0 h 825"/>
                <a:gd name="T8" fmla="*/ 375 w 381"/>
                <a:gd name="T9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825">
                  <a:moveTo>
                    <a:pt x="381" y="825"/>
                  </a:moveTo>
                  <a:lnTo>
                    <a:pt x="381" y="825"/>
                  </a:lnTo>
                  <a:lnTo>
                    <a:pt x="0" y="825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noFill/>
            <a:ln w="444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B5E69F-633C-452A-8B2B-0E249B9A463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z="800" dirty="0"/>
              <a:t>Journées thématiques de la division physique nucléaire de la SFP : </a:t>
            </a:r>
            <a:r>
              <a:rPr lang="fr-FR" sz="800" i="1" dirty="0"/>
              <a:t>Nucléaire et Santé –</a:t>
            </a:r>
            <a:r>
              <a:rPr lang="fr-FR" sz="800" dirty="0"/>
              <a:t>17 octobre 2023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27E546-88E3-4851-9A6E-08837991BC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A9CA8B37-30B9-4C7E-B723-2AEF940CEAB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2730" y="1843087"/>
            <a:ext cx="7749778" cy="2700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EAFB813-0B68-41D3-9012-C51E879433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3125" y="1275164"/>
            <a:ext cx="7749381" cy="396000"/>
          </a:xfrm>
          <a:noFill/>
        </p:spPr>
        <p:txBody>
          <a:bodyPr lIns="72000" tIns="72000" anchor="t">
            <a:noAutofit/>
          </a:bodyPr>
          <a:lstStyle>
            <a:lvl1pPr marL="182563" indent="-182563">
              <a:buClrTx/>
              <a:buSzPct val="130000"/>
              <a:buFont typeface="Segoe UI Symbol" panose="020B0502040204020203" pitchFamily="34" charset="0"/>
              <a:buChar char="["/>
              <a:defRPr sz="1425" b="1" cap="all" baseline="0">
                <a:solidFill>
                  <a:schemeClr val="accent3"/>
                </a:solidFill>
              </a:defRPr>
            </a:lvl1pPr>
            <a:lvl2pPr marL="135719" indent="0">
              <a:buFont typeface="Arial" panose="020B0604020202020204" pitchFamily="34" charset="0"/>
              <a:buNone/>
              <a:defRPr/>
            </a:lvl2pPr>
            <a:lvl3pPr marL="269057" indent="0">
              <a:buNone/>
              <a:defRPr/>
            </a:lvl3pPr>
            <a:lvl4pPr marL="404773" indent="0">
              <a:buNone/>
              <a:defRPr/>
            </a:lvl4pPr>
            <a:lvl5pPr marL="538109" indent="0">
              <a:buNone/>
              <a:defRPr/>
            </a:lvl5pPr>
          </a:lstStyle>
          <a:p>
            <a:pPr lvl="0"/>
            <a:r>
              <a:rPr lang="fr-FR" dirty="0"/>
              <a:t>Cliquez pour ajouter un sous-titre (1 seule ligne)</a:t>
            </a:r>
          </a:p>
        </p:txBody>
      </p:sp>
    </p:spTree>
    <p:extLst>
      <p:ext uri="{BB962C8B-B14F-4D97-AF65-F5344CB8AC3E}">
        <p14:creationId xmlns:p14="http://schemas.microsoft.com/office/powerpoint/2010/main" val="3443561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EE026-0D91-04B5-0AF6-C946EE6C7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2D8DBC-226D-EC75-E087-C273B54E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D5AC79-6438-BAF8-BECE-4C5B40AA2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F3BC23-1BE1-3E6D-B2C3-567AA0913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D98615-5761-F101-6DDF-B8D39C194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45331C-E1F2-DB90-2753-39635C00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5F7-008A-44B2-B960-4317280255A4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F69FD4D-1696-0F11-BC65-D67C211B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24A44B4-070C-0D4B-C336-9D8C2A57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C05E-F174-47DD-8D55-37B0527A9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531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E2046-ECD4-D9F5-F26C-C3C65DF0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CF3669-CB5A-7ECF-0F70-C9928A6C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5F7-008A-44B2-B960-4317280255A4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249FCA-B6E2-6BA1-28A2-D0D8F5F6C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39FF38-BE8A-B023-6CB4-08117AF5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C05E-F174-47DD-8D55-37B0527A9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810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B34C8B-3D0C-4077-3946-7D357BE3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5F7-008A-44B2-B960-4317280255A4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D2E2C9-4ABC-4E01-923B-6F0B5CBC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5B5949-DFAD-002C-BD1F-3E0C82AC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C05E-F174-47DD-8D55-37B0527A9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853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0951B-CE01-A230-9AA7-FE511715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D6AB1A-903C-43F5-D4EA-BA175F3D0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108426-8BDA-B0BD-66BF-5C6CAEB66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4C0D50-4751-F631-D3A1-C6313E25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5F7-008A-44B2-B960-4317280255A4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A22EB9-ABFF-81EB-F4DF-88D56679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FCD3A3-4597-E568-C2F1-636B7377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C05E-F174-47DD-8D55-37B0527A9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628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83EDA6-AD4A-F72B-4CE4-A321DD18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691741A-A084-8D18-1826-66B369E0C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AC63FA-D19E-6C43-DDE4-14FFB1A45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7F5107-8CA6-F7BF-6D70-573527E7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5F7-008A-44B2-B960-4317280255A4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D0E43C-B495-4C5A-3045-2400A84F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510652-CE72-3D1F-6FB6-DCE5EEDF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C05E-F174-47DD-8D55-37B0527A9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933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7BC364-6AA8-1CC6-B705-D40F6FFB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3F24BA-67CD-E653-550B-7E2B2D5C5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7310F7-FFD5-3D84-3F53-5F4F0F89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5F7-008A-44B2-B960-4317280255A4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106CE0-07A5-F813-202A-FDEA06B3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686C09-B5D5-E91E-D376-159BB8BE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C05E-F174-47DD-8D55-37B0527A9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450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2762400-D4C6-50AF-EFEB-6DF09BCAC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A7EC3E-C888-233F-06FD-E72904A44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4A0413-5433-1277-D005-FBCE7F5F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C5F7-008A-44B2-B960-4317280255A4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58CD27-845C-2B8D-A0DB-4553C32F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9E9AE-EA09-EE61-87B8-BB69CCC8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C05E-F174-47DD-8D55-37B0527A9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379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UV-RF-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FBD36F-EC78-334E-B64B-D7A41F91E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9" y="118786"/>
            <a:ext cx="1036772" cy="9389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5077B1-E734-F842-835D-1C544433B554}"/>
              </a:ext>
            </a:extLst>
          </p:cNvPr>
          <p:cNvSpPr/>
          <p:nvPr userDrawn="1"/>
        </p:nvSpPr>
        <p:spPr>
          <a:xfrm>
            <a:off x="494110" y="1270747"/>
            <a:ext cx="8649890" cy="3425078"/>
          </a:xfrm>
          <a:prstGeom prst="rect">
            <a:avLst/>
          </a:prstGeom>
          <a:solidFill>
            <a:srgbClr val="071E4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3548C19-04A5-8C4F-B3D1-B455B5F53F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C6820B23-0CC6-3544-86BC-7A13B7E1DB5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8EE7ACF-9711-4610-A4D3-ECAABB34AF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22" y="420630"/>
            <a:ext cx="1136700" cy="7525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D285E1-67D9-420A-9610-D078713CCC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1397C53-F3CC-4434-AB5E-85DB4BF2A1B0}"/>
              </a:ext>
            </a:extLst>
          </p:cNvPr>
          <p:cNvSpPr txBox="1"/>
          <p:nvPr userDrawn="1"/>
        </p:nvSpPr>
        <p:spPr>
          <a:xfrm rot="16200000">
            <a:off x="-443673" y="4162478"/>
            <a:ext cx="1331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07</a:t>
            </a:r>
          </a:p>
          <a:p>
            <a:endParaRPr lang="fr-FR" sz="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90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UV-sans RF-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8B5CD4-1270-4145-89EB-D4BF2E8DBD56}"/>
              </a:ext>
            </a:extLst>
          </p:cNvPr>
          <p:cNvSpPr/>
          <p:nvPr userDrawn="1"/>
        </p:nvSpPr>
        <p:spPr>
          <a:xfrm>
            <a:off x="494110" y="1203742"/>
            <a:ext cx="8649890" cy="3476768"/>
          </a:xfrm>
          <a:prstGeom prst="rect">
            <a:avLst/>
          </a:prstGeom>
          <a:solidFill>
            <a:srgbClr val="071E4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3DBDE32-FF5A-4816-B364-7CC2247E1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6" y="283470"/>
            <a:ext cx="1136700" cy="752596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:a16="http://schemas.microsoft.com/office/drawing/2014/main" id="{AD4CEDC0-F0B4-44D9-8532-86A478858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6D361A2-EA8E-43A0-AF00-8A8828301D2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8A558F0-7CF6-4B5F-9B16-D1597AA28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4288C11-4D8D-4B2A-9089-E89D568DF032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07</a:t>
            </a:r>
          </a:p>
        </p:txBody>
      </p:sp>
    </p:spTree>
    <p:extLst>
      <p:ext uri="{BB962C8B-B14F-4D97-AF65-F5344CB8AC3E}">
        <p14:creationId xmlns:p14="http://schemas.microsoft.com/office/powerpoint/2010/main" val="2838221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UV-RF-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1D5EE9-FC71-A646-ABF4-21F1E3E559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110" y="1270747"/>
            <a:ext cx="8649890" cy="342507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350"/>
            </a:lvl1pPr>
          </a:lstStyle>
          <a:p>
            <a:r>
              <a:rPr lang="fr-FR" dirty="0"/>
              <a:t>Cliquez ou glissez pour ajouter une image de fond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7BB058-14E7-4AFB-9459-D47C80EDC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9" y="118786"/>
            <a:ext cx="1036772" cy="938936"/>
          </a:xfrm>
          <a:prstGeom prst="rect">
            <a:avLst/>
          </a:prstGeom>
        </p:spPr>
      </p:pic>
      <p:sp>
        <p:nvSpPr>
          <p:cNvPr id="10" name="Titre 4">
            <a:extLst>
              <a:ext uri="{FF2B5EF4-FFF2-40B4-BE49-F238E27FC236}">
                <a16:creationId xmlns:a16="http://schemas.microsoft.com/office/drawing/2014/main" id="{F3248ECF-3070-4A6F-A639-39D6E2CE3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3690193-E7E8-459C-9FD9-E7C01946BB4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D9BE1FE-BED2-4A47-99A2-C1F74D8C4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A1BC834-C737-4A71-9B6A-73F34E26B3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22" y="420630"/>
            <a:ext cx="1136700" cy="75259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78562FB-DB35-42C6-8B67-1DD0734A6592}"/>
              </a:ext>
            </a:extLst>
          </p:cNvPr>
          <p:cNvSpPr txBox="1"/>
          <p:nvPr userDrawn="1"/>
        </p:nvSpPr>
        <p:spPr>
          <a:xfrm rot="16200000">
            <a:off x="-443673" y="4162478"/>
            <a:ext cx="1331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07</a:t>
            </a:r>
          </a:p>
          <a:p>
            <a:endParaRPr lang="fr-FR" sz="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3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exte - santé et environ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C653B7-EE87-4B25-AADC-3FB0F2C8F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9B8803-35D6-4A79-B526-53E23F282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8C5A09D-22A6-437C-8E7F-E765DB3C47E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16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UV-sans RF-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1D5EE9-FC71-A646-ABF4-21F1E3E559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110" y="1203325"/>
            <a:ext cx="8649890" cy="34925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350"/>
            </a:lvl1pPr>
          </a:lstStyle>
          <a:p>
            <a:r>
              <a:rPr lang="fr-FR" dirty="0"/>
              <a:t>Cliquez ou glissez pour ajouter une image de fond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95F7F26-2A4A-4458-A017-FF665DA63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6" y="283470"/>
            <a:ext cx="1136700" cy="752596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:a16="http://schemas.microsoft.com/office/drawing/2014/main" id="{4FB0DAAC-6527-4047-A0D8-D8E8BB001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945DF2E-EC0D-4126-AD2E-9CFB6E06EA7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625AA0-B610-4C4D-B4EB-18912BA4F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60C650B-FB89-426D-B685-7839561D9804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07</a:t>
            </a:r>
          </a:p>
        </p:txBody>
      </p:sp>
    </p:spTree>
    <p:extLst>
      <p:ext uri="{BB962C8B-B14F-4D97-AF65-F5344CB8AC3E}">
        <p14:creationId xmlns:p14="http://schemas.microsoft.com/office/powerpoint/2010/main" val="192149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exte - sûreté nuclé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A9EDC7-EA12-4D7D-A129-5237EB768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87B3C8-D357-4C09-A821-0B0E801B1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F57F60B-50F4-42E5-93CE-0D5B15054F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730" y="1275162"/>
            <a:ext cx="7749778" cy="326826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20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exte -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895ABD-43E6-4834-A2D8-FEF02E975C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ECF8DF-1824-4C82-9021-3AC42D266B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BC3F56C2-8189-4128-950A-DD0A5336B5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730" y="1275162"/>
            <a:ext cx="7749778" cy="326826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072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2 colonnes :  sous-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B0146-EE21-E049-99FA-92F0F5A8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EA1893-4C7A-804C-A1A2-D4F4647D7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733" y="1143361"/>
            <a:ext cx="374143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91313E-241A-8740-B18A-AAC6782C8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2042" y="1143361"/>
            <a:ext cx="3750469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1053989-6D27-43C3-9620-3F88B35BA3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A25ECF1-72A1-400B-BA34-787B9D9819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D3787338-2B36-47DF-87AC-42D71EF16B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730" y="1643066"/>
            <a:ext cx="3749278" cy="29003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1E10EDFD-647C-4D3E-9B92-D76F78B693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3230" y="1643066"/>
            <a:ext cx="3749278" cy="29003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7114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ous-titre et 4 idé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DB564-9A81-794F-AD7B-521455CCA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Les missions de DCOM en externe">
            <a:extLst>
              <a:ext uri="{FF2B5EF4-FFF2-40B4-BE49-F238E27FC236}">
                <a16:creationId xmlns:a16="http://schemas.microsoft.com/office/drawing/2014/main" id="{2E2B73AB-0068-3F4B-9BEB-A6185FF0262A}"/>
              </a:ext>
            </a:extLst>
          </p:cNvPr>
          <p:cNvSpPr txBox="1">
            <a:spLocks/>
          </p:cNvSpPr>
          <p:nvPr userDrawn="1"/>
        </p:nvSpPr>
        <p:spPr>
          <a:xfrm>
            <a:off x="5742478" y="1412280"/>
            <a:ext cx="1500188" cy="749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normAutofit/>
          </a:bodyPr>
          <a:lstStyle>
            <a:lvl1pPr marL="0" marR="0" indent="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313D7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/>
            <a:endParaRPr lang="fr-FR" sz="1100" b="1" dirty="0">
              <a:solidFill>
                <a:srgbClr val="6DAC16"/>
              </a:solidFill>
              <a:latin typeface="Trebuchet MS"/>
              <a:cs typeface="Trebuchet MS"/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532CF2C8-13C9-4AF4-B559-2417414C197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E7B8263A-DC05-4B19-82FB-422B5CD1CB8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DE54AA0B-A2BA-42CC-BF43-6816960E96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576388" y="1425569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texte 24">
            <a:extLst>
              <a:ext uri="{FF2B5EF4-FFF2-40B4-BE49-F238E27FC236}">
                <a16:creationId xmlns:a16="http://schemas.microsoft.com/office/drawing/2014/main" id="{66B1C8D4-F341-4502-AC40-05C3001A478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660150" y="309492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072A72FA-9855-4C36-8CC8-545D8678BE6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576388" y="309492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3903830D-EB5C-424F-9E24-2A3BF3F72D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660150" y="1425569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352038A-EE3A-48D5-93EE-6169C7493A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26197" y="2336350"/>
            <a:ext cx="3618548" cy="642211"/>
          </a:xfrm>
          <a:noFill/>
        </p:spPr>
        <p:txBody>
          <a:bodyPr lIns="90000" tIns="90000" rIns="90000" bIns="90000" anchor="ctr"/>
          <a:lstStyle>
            <a:lvl1pPr marL="0" indent="0" algn="ctr">
              <a:buNone/>
              <a:defRPr sz="21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412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ous-titre et 4 idées développ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EC064-D793-444D-86F1-49EE2AC3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A961EFA3-5281-9D47-B3F2-F43CE09028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2175" y="1117601"/>
            <a:ext cx="1838325" cy="1312863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5A7C9C5-1C8E-9C45-BD4A-B682E4DA10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2175" y="3194255"/>
            <a:ext cx="1838325" cy="1312863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E45B8230-2978-F846-B437-6A5A8615E4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33022" y="3194255"/>
            <a:ext cx="1790278" cy="131286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BD71160-6098-3645-9A25-7D43B59DCD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33022" y="1114618"/>
            <a:ext cx="1790278" cy="131286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04014CE-8A90-1740-A6DD-02F8BCBC7E07}"/>
              </a:ext>
            </a:extLst>
          </p:cNvPr>
          <p:cNvCxnSpPr>
            <a:cxnSpLocks/>
          </p:cNvCxnSpPr>
          <p:nvPr userDrawn="1"/>
        </p:nvCxnSpPr>
        <p:spPr>
          <a:xfrm>
            <a:off x="2743689" y="1146826"/>
            <a:ext cx="0" cy="1179457"/>
          </a:xfrm>
          <a:prstGeom prst="line">
            <a:avLst/>
          </a:prstGeom>
          <a:noFill/>
          <a:ln w="1079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F936F1A-6C81-2444-B1F4-56F42AECD1DB}"/>
              </a:ext>
            </a:extLst>
          </p:cNvPr>
          <p:cNvCxnSpPr>
            <a:cxnSpLocks/>
          </p:cNvCxnSpPr>
          <p:nvPr userDrawn="1"/>
        </p:nvCxnSpPr>
        <p:spPr>
          <a:xfrm>
            <a:off x="6757350" y="1138514"/>
            <a:ext cx="0" cy="1179457"/>
          </a:xfrm>
          <a:prstGeom prst="line">
            <a:avLst/>
          </a:prstGeom>
          <a:noFill/>
          <a:ln w="1079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B6706CD-A96D-B94F-9B9B-2671DA871281}"/>
              </a:ext>
            </a:extLst>
          </p:cNvPr>
          <p:cNvCxnSpPr>
            <a:cxnSpLocks/>
          </p:cNvCxnSpPr>
          <p:nvPr userDrawn="1"/>
        </p:nvCxnSpPr>
        <p:spPr>
          <a:xfrm>
            <a:off x="6757350" y="3249947"/>
            <a:ext cx="0" cy="1179457"/>
          </a:xfrm>
          <a:prstGeom prst="line">
            <a:avLst/>
          </a:prstGeom>
          <a:noFill/>
          <a:ln w="1079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C2EB8E9-0FED-1E4E-94A6-C0FF9B27779F}"/>
              </a:ext>
            </a:extLst>
          </p:cNvPr>
          <p:cNvCxnSpPr>
            <a:cxnSpLocks/>
          </p:cNvCxnSpPr>
          <p:nvPr userDrawn="1"/>
        </p:nvCxnSpPr>
        <p:spPr>
          <a:xfrm>
            <a:off x="2743689" y="3299823"/>
            <a:ext cx="0" cy="1179457"/>
          </a:xfrm>
          <a:prstGeom prst="line">
            <a:avLst/>
          </a:prstGeom>
          <a:noFill/>
          <a:ln w="1079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AC83AA3C-3363-4E2F-BD7B-E76D73E2C2C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1F4668BC-F790-432A-A1C1-3F49FEE874F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EE5089F-CB31-4043-8849-A6847904543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969596" y="2655973"/>
            <a:ext cx="3568187" cy="300326"/>
          </a:xfrm>
          <a:solidFill>
            <a:schemeClr val="accent2"/>
          </a:solidFill>
        </p:spPr>
        <p:txBody>
          <a:bodyPr lIns="90000" tIns="90000" rIns="90000" bIns="90000" anchor="ctr"/>
          <a:lstStyle>
            <a:lvl1pPr marL="0" indent="0" algn="ctr">
              <a:buNone/>
              <a:defRPr sz="15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493C6FFC-76D5-4E6C-9342-3DCE7E2516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962672" y="1052969"/>
            <a:ext cx="1440000" cy="1440000"/>
          </a:xfrm>
          <a:solidFill>
            <a:schemeClr val="accent3"/>
          </a:solidFill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22">
            <a:extLst>
              <a:ext uri="{FF2B5EF4-FFF2-40B4-BE49-F238E27FC236}">
                <a16:creationId xmlns:a16="http://schemas.microsoft.com/office/drawing/2014/main" id="{FA764495-5C11-4582-A766-8222DD4F536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05797" y="1052969"/>
            <a:ext cx="1440000" cy="1440000"/>
          </a:xfrm>
          <a:solidFill>
            <a:schemeClr val="accent3"/>
          </a:solidFill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066890BF-A76F-4307-B112-DFCEE629901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962672" y="3103425"/>
            <a:ext cx="1440000" cy="1440000"/>
          </a:xfrm>
          <a:solidFill>
            <a:schemeClr val="accent3"/>
          </a:solidFill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151300C3-9B0D-4078-8FA0-4C98BD5A452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105797" y="3103425"/>
            <a:ext cx="1440000" cy="1440000"/>
          </a:xfrm>
          <a:solidFill>
            <a:schemeClr val="accent3"/>
          </a:solidFill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862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1DF0FD03-FE41-9E40-85B7-54997E2562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5116" y="4874419"/>
            <a:ext cx="8218884" cy="27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8251" y="338024"/>
            <a:ext cx="7749778" cy="43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2730" y="1275162"/>
            <a:ext cx="7749778" cy="326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Premier niveau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D3BA7A-CFAF-4ADB-87BA-6404ADC7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5022BD-C378-4F61-B426-0CD6A3C37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3301" y="4869657"/>
            <a:ext cx="5207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  <a:latin typeface="+mn-lt"/>
              </a:defRPr>
            </a:lvl1pPr>
          </a:lstStyle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252CB7-6E58-4178-AFFE-177F9CCDD3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41"/>
          <a:stretch/>
        </p:blipFill>
        <p:spPr>
          <a:xfrm>
            <a:off x="135732" y="4899935"/>
            <a:ext cx="664370" cy="2039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5" r:id="rId2"/>
    <p:sldLayoutId id="2147483780" r:id="rId3"/>
    <p:sldLayoutId id="2147483812" r:id="rId4"/>
    <p:sldLayoutId id="2147483813" r:id="rId5"/>
    <p:sldLayoutId id="2147483814" r:id="rId6"/>
    <p:sldLayoutId id="2147483777" r:id="rId7"/>
    <p:sldLayoutId id="2147483782" r:id="rId8"/>
    <p:sldLayoutId id="2147483784" r:id="rId9"/>
    <p:sldLayoutId id="2147483801" r:id="rId10"/>
    <p:sldLayoutId id="2147483778" r:id="rId11"/>
    <p:sldLayoutId id="2147483788" r:id="rId12"/>
    <p:sldLayoutId id="2147483821" r:id="rId13"/>
    <p:sldLayoutId id="2147483789" r:id="rId14"/>
    <p:sldLayoutId id="2147483790" r:id="rId15"/>
    <p:sldLayoutId id="2147483776" r:id="rId16"/>
    <p:sldLayoutId id="2147483795" r:id="rId17"/>
    <p:sldLayoutId id="2147483796" r:id="rId18"/>
    <p:sldLayoutId id="2147483797" r:id="rId19"/>
    <p:sldLayoutId id="2147483798" r:id="rId20"/>
    <p:sldLayoutId id="2147483809" r:id="rId21"/>
    <p:sldLayoutId id="2147483810" r:id="rId22"/>
    <p:sldLayoutId id="2147483811" r:id="rId23"/>
    <p:sldLayoutId id="2147483804" r:id="rId24"/>
    <p:sldLayoutId id="2147483820" r:id="rId2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i="0">
          <a:solidFill>
            <a:schemeClr val="accent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9pPr>
    </p:titleStyle>
    <p:bodyStyle>
      <a:lvl1pPr marL="132148" indent="-132148" algn="l" rtl="0" eaLnBrk="1" fontAlgn="base" hangingPunct="1">
        <a:lnSpc>
          <a:spcPct val="100000"/>
        </a:lnSpc>
        <a:spcBef>
          <a:spcPct val="10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▌"/>
        <a:defRPr sz="1400" b="0" i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69057" indent="-13333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1400" b="0" i="0">
          <a:solidFill>
            <a:schemeClr val="tx1"/>
          </a:solidFill>
          <a:latin typeface="Calibri" panose="020F0502020204030204" pitchFamily="34" charset="0"/>
        </a:defRPr>
      </a:lvl2pPr>
      <a:lvl3pPr marL="404773" indent="-135719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90000"/>
        <a:buFont typeface="Wingdings" pitchFamily="2" charset="2"/>
        <a:buChar char="§"/>
        <a:defRPr sz="1400" b="0" i="0">
          <a:solidFill>
            <a:schemeClr val="tx1"/>
          </a:solidFill>
          <a:latin typeface="Calibri" panose="020F0502020204030204" pitchFamily="34" charset="0"/>
        </a:defRPr>
      </a:lvl3pPr>
      <a:lvl4pPr marL="538109" indent="-13333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–"/>
        <a:defRPr sz="1400" b="0" i="0">
          <a:solidFill>
            <a:schemeClr val="tx1"/>
          </a:solidFill>
          <a:latin typeface="Calibri" panose="020F0502020204030204" pitchFamily="34" charset="0"/>
        </a:defRPr>
      </a:lvl4pPr>
      <a:lvl5pPr marL="673827" indent="-135719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»"/>
        <a:defRPr sz="1400" b="0" i="0">
          <a:solidFill>
            <a:schemeClr val="tx1"/>
          </a:solidFill>
          <a:latin typeface="Calibri" panose="020F0502020204030204" pitchFamily="34" charset="0"/>
        </a:defRPr>
      </a:lvl5pPr>
      <a:lvl6pPr marL="1753617" indent="-171434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096482" indent="-171434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439347" indent="-171434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782214" indent="-171434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0" userDrawn="1">
          <p15:clr>
            <a:srgbClr val="F26B43"/>
          </p15:clr>
        </p15:guide>
        <p15:guide id="2" pos="5432" userDrawn="1">
          <p15:clr>
            <a:srgbClr val="F26B43"/>
          </p15:clr>
        </p15:guide>
        <p15:guide id="3" orient="horz" pos="803" userDrawn="1">
          <p15:clr>
            <a:srgbClr val="F26B43"/>
          </p15:clr>
        </p15:guide>
        <p15:guide id="4" orient="horz" pos="2862" userDrawn="1">
          <p15:clr>
            <a:srgbClr val="F26B43"/>
          </p15:clr>
        </p15:guide>
        <p15:guide id="5" pos="584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pos="29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A5E6B7-A72D-AC23-64D7-8A17188E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92FC9C-42E5-7B83-B92D-FDE1EEC70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74C43-E8FA-390C-CCD7-F55F6B3B5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C5F7-008A-44B2-B960-4317280255A4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E60B32-F1B9-A719-ECEB-DAC0AC104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04813-52F4-FAB5-FDDA-FE0B3CF0D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C05E-F174-47DD-8D55-37B0527A9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90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40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0">
          <a:solidFill>
            <a:srgbClr val="87B1E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5pPr>
      <a:lvl6pPr marL="342866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6pPr>
      <a:lvl7pPr marL="685732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7pPr>
      <a:lvl8pPr marL="1028598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8pPr>
      <a:lvl9pPr marL="1371464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9pPr>
    </p:titleStyle>
    <p:bodyStyle>
      <a:lvl1pPr marL="132148" indent="-132148" algn="l" rtl="0" eaLnBrk="0" fontAlgn="base" hangingPunct="0">
        <a:lnSpc>
          <a:spcPts val="1800"/>
        </a:lnSpc>
        <a:spcBef>
          <a:spcPct val="100000"/>
        </a:spcBef>
        <a:spcAft>
          <a:spcPct val="0"/>
        </a:spcAft>
        <a:buClr>
          <a:schemeClr val="tx2"/>
        </a:buClr>
        <a:buSzPct val="75000"/>
        <a:buFont typeface="Arial" charset="0"/>
        <a:buChar char="▌"/>
        <a:defRPr sz="1575" b="0" i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39300" indent="-132148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1200" b="0" i="0">
          <a:solidFill>
            <a:schemeClr val="tx1"/>
          </a:solidFill>
          <a:latin typeface="Calibri" panose="020F0502020204030204" pitchFamily="34" charset="0"/>
        </a:defRPr>
      </a:lvl2pPr>
      <a:lvl3pPr marL="798830" indent="-12500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SzPct val="90000"/>
        <a:buFont typeface="Wingdings" pitchFamily="2" charset="2"/>
        <a:buChar char="§"/>
        <a:defRPr sz="1200" b="0" i="0">
          <a:solidFill>
            <a:schemeClr val="tx1"/>
          </a:solidFill>
          <a:latin typeface="Calibri" panose="020F0502020204030204" pitchFamily="34" charset="0"/>
        </a:defRPr>
      </a:lvl3pPr>
      <a:lvl4pPr marL="1104791" indent="-17143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har char="–"/>
        <a:defRPr sz="1200" b="0" i="0">
          <a:solidFill>
            <a:schemeClr val="tx1"/>
          </a:solidFill>
          <a:latin typeface="Calibri" panose="020F0502020204030204" pitchFamily="34" charset="0"/>
        </a:defRPr>
      </a:lvl4pPr>
      <a:lvl5pPr marL="1410751" indent="-17143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har char="»"/>
        <a:defRPr sz="1200" b="0" i="0">
          <a:solidFill>
            <a:schemeClr val="tx1"/>
          </a:solidFill>
          <a:latin typeface="Calibri" panose="020F0502020204030204" pitchFamily="34" charset="0"/>
        </a:defRPr>
      </a:lvl5pPr>
      <a:lvl6pPr marL="1753617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096482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439347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782214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 userDrawn="1">
          <p15:clr>
            <a:srgbClr val="F26B43"/>
          </p15:clr>
        </p15:guide>
        <p15:guide id="2" pos="311" userDrawn="1">
          <p15:clr>
            <a:srgbClr val="F26B43"/>
          </p15:clr>
        </p15:guide>
        <p15:guide id="3" pos="5414" userDrawn="1">
          <p15:clr>
            <a:srgbClr val="F26B43"/>
          </p15:clr>
        </p15:guide>
        <p15:guide id="4" orient="horz" pos="2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7489DFD-2660-45BC-B5E4-36BA4874A8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110" y="1278431"/>
            <a:ext cx="8649890" cy="3425078"/>
          </a:xfrm>
        </p:spPr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A6B3F1F-A241-47F5-BAC5-FA3ACB05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prédiction de la dose biologique par simulations multi-échelles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ED584CA-09A0-4213-B819-E213DB35F17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66033" y="2978575"/>
            <a:ext cx="4303494" cy="479822"/>
          </a:xfrm>
        </p:spPr>
        <p:txBody>
          <a:bodyPr/>
          <a:lstStyle/>
          <a:p>
            <a:r>
              <a:rPr lang="fr-FR" dirty="0"/>
              <a:t>Carmen </a:t>
            </a:r>
            <a:r>
              <a:rPr lang="fr-FR" dirty="0" err="1"/>
              <a:t>Villagrasa</a:t>
            </a:r>
            <a:r>
              <a:rPr lang="fr-FR" dirty="0"/>
              <a:t>, IRSN/PSE-SANTE/SDOS/LDRI</a:t>
            </a:r>
          </a:p>
          <a:p>
            <a:r>
              <a:rPr lang="fr-FR" dirty="0"/>
              <a:t>Membre de la collaboration Geant4/Geant4-DNA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982BA75-AC76-7C67-021D-AD8DC410E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92" y="3757798"/>
            <a:ext cx="1318919" cy="4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511D1A16-BD45-A494-6453-60B9B1970EC3}"/>
              </a:ext>
            </a:extLst>
          </p:cNvPr>
          <p:cNvSpPr txBox="1">
            <a:spLocks/>
          </p:cNvSpPr>
          <p:nvPr/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000" dirty="0"/>
              <a:t>Journées thématiques de la division physique nucléaire de la SFP : </a:t>
            </a:r>
            <a:r>
              <a:rPr lang="fr-FR" sz="1000" i="1" dirty="0"/>
              <a:t>Nucléaire et Santé –</a:t>
            </a:r>
            <a:r>
              <a:rPr lang="fr-FR" sz="1000" dirty="0"/>
              <a:t>17 octobre 2023</a:t>
            </a:r>
          </a:p>
        </p:txBody>
      </p:sp>
    </p:spTree>
    <p:extLst>
      <p:ext uri="{BB962C8B-B14F-4D97-AF65-F5344CB8AC3E}">
        <p14:creationId xmlns:p14="http://schemas.microsoft.com/office/powerpoint/2010/main" val="305312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3A2698-53F4-4309-9215-8E5305E47CF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23301" y="4869657"/>
            <a:ext cx="520702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CC249-5D5B-4515-B0B4-8C29B88314F6}" type="slidenum">
              <a:rPr lang="fr-FR" smtClean="0"/>
              <a:pPr>
                <a:spcAft>
                  <a:spcPts val="600"/>
                </a:spcAft>
              </a:pPr>
              <a:t>10</a:t>
            </a:fld>
            <a:endParaRPr lang="fr-FR"/>
          </a:p>
        </p:txBody>
      </p:sp>
      <p:sp>
        <p:nvSpPr>
          <p:cNvPr id="46" name="Titre 1">
            <a:extLst>
              <a:ext uri="{FF2B5EF4-FFF2-40B4-BE49-F238E27FC236}">
                <a16:creationId xmlns:a16="http://schemas.microsoft.com/office/drawing/2014/main" id="{193FCA9F-AF52-CF5C-37B1-01AFCA24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338138"/>
            <a:ext cx="7750175" cy="431800"/>
          </a:xfrm>
        </p:spPr>
        <p:txBody>
          <a:bodyPr/>
          <a:lstStyle/>
          <a:p>
            <a:r>
              <a:rPr lang="fr-FR" dirty="0"/>
              <a:t>Simulation à l’échelle de la population cellulaire </a:t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482AACD-F079-C37A-6DD9-5EA40C6C4D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021" y="760819"/>
            <a:ext cx="7749381" cy="396000"/>
          </a:xfrm>
        </p:spPr>
        <p:txBody>
          <a:bodyPr/>
          <a:lstStyle/>
          <a:p>
            <a:r>
              <a:rPr lang="fr-FR" dirty="0"/>
              <a:t>L’outil minas </a:t>
            </a:r>
            <a:r>
              <a:rPr lang="fr-FR" dirty="0" err="1"/>
              <a:t>tirith</a:t>
            </a:r>
            <a:endParaRPr lang="fr-FR" dirty="0"/>
          </a:p>
        </p:txBody>
      </p:sp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id="{3FC81C9D-2CDB-D685-9034-F362EFC4E41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2333" y="1201936"/>
            <a:ext cx="7749778" cy="357477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/>
              <a:t>Passer de la caractérisation de la topologie des dommages radio-induits à l’ADN calculés à l’échelle d’une cellule aux temps précoces à la description de l’état du </a:t>
            </a:r>
            <a:r>
              <a:rPr lang="fr-FR" b="1" dirty="0">
                <a:solidFill>
                  <a:srgbClr val="7D9ED5"/>
                </a:solidFill>
              </a:rPr>
              <a:t>tapis cellulaire </a:t>
            </a:r>
            <a:r>
              <a:rPr lang="fr-FR" dirty="0"/>
              <a:t>à des temps plus </a:t>
            </a:r>
            <a:r>
              <a:rPr lang="fr-FR" b="1" dirty="0">
                <a:solidFill>
                  <a:srgbClr val="7D9ED5"/>
                </a:solidFill>
              </a:rPr>
              <a:t>tardifs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Un bond dans l’échelle spatiale 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Un bon dans l’échelle temporelle :</a:t>
            </a:r>
          </a:p>
          <a:p>
            <a:endParaRPr lang="fr-FR" dirty="0"/>
          </a:p>
          <a:p>
            <a:r>
              <a:rPr lang="fr-FR" dirty="0"/>
              <a:t>Passer à l’</a:t>
            </a:r>
            <a:r>
              <a:rPr lang="fr-FR" b="1" dirty="0">
                <a:solidFill>
                  <a:srgbClr val="7D9ED5"/>
                </a:solidFill>
              </a:rPr>
              <a:t>échelle biologique </a:t>
            </a:r>
            <a:r>
              <a:rPr lang="fr-FR" dirty="0"/>
              <a:t>in vitro :</a:t>
            </a:r>
          </a:p>
          <a:p>
            <a:pPr lvl="1"/>
            <a:r>
              <a:rPr lang="fr-FR" dirty="0"/>
              <a:t>Modéliser des données observables expérimentalement.</a:t>
            </a:r>
          </a:p>
          <a:p>
            <a:pPr lvl="1"/>
            <a:r>
              <a:rPr lang="fr-FR" dirty="0"/>
              <a:t>Ajustement des modèles biophysiques déjà développés grâce aux données expérimentales.</a:t>
            </a:r>
          </a:p>
          <a:p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BCDB0D0-E5BA-0B8C-8A94-F565D81953EC}"/>
              </a:ext>
            </a:extLst>
          </p:cNvPr>
          <p:cNvGrpSpPr/>
          <p:nvPr/>
        </p:nvGrpSpPr>
        <p:grpSpPr>
          <a:xfrm>
            <a:off x="3889829" y="1984710"/>
            <a:ext cx="4278200" cy="2241309"/>
            <a:chOff x="3889829" y="1984710"/>
            <a:chExt cx="4278200" cy="2241309"/>
          </a:xfrm>
        </p:grpSpPr>
        <p:pic>
          <p:nvPicPr>
            <p:cNvPr id="9" name="Picture 2" descr="Freecell Icon at GetDrawings | Free download">
              <a:extLst>
                <a:ext uri="{FF2B5EF4-FFF2-40B4-BE49-F238E27FC236}">
                  <a16:creationId xmlns:a16="http://schemas.microsoft.com/office/drawing/2014/main" id="{57733908-F5B1-32B8-0B21-41E14D419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07" y="2373288"/>
              <a:ext cx="433904" cy="355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CF437BE-6951-8256-A04F-6060F8848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382141">
              <a:off x="6850823" y="1946022"/>
              <a:ext cx="1001236" cy="1111608"/>
            </a:xfrm>
            <a:prstGeom prst="rect">
              <a:avLst/>
            </a:prstGeom>
          </p:spPr>
        </p:pic>
        <p:pic>
          <p:nvPicPr>
            <p:cNvPr id="12" name="Picture 2" descr="Chrono Vectoriel Gratuit - (151 téléchargements gratuits)">
              <a:extLst>
                <a:ext uri="{FF2B5EF4-FFF2-40B4-BE49-F238E27FC236}">
                  <a16:creationId xmlns:a16="http://schemas.microsoft.com/office/drawing/2014/main" id="{55E7127A-DB80-86F0-A558-3C10AC196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552" y="2899539"/>
              <a:ext cx="586854" cy="58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974307-F5A1-C308-6FCF-970173886A33}"/>
                </a:ext>
              </a:extLst>
            </p:cNvPr>
            <p:cNvSpPr/>
            <p:nvPr/>
          </p:nvSpPr>
          <p:spPr>
            <a:xfrm>
              <a:off x="4143504" y="3204386"/>
              <a:ext cx="136845" cy="122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2" descr="Chrono Vectoriel Gratuit - (151 téléchargements gratuits)">
              <a:extLst>
                <a:ext uri="{FF2B5EF4-FFF2-40B4-BE49-F238E27FC236}">
                  <a16:creationId xmlns:a16="http://schemas.microsoft.com/office/drawing/2014/main" id="{1FE40136-AD2C-22DD-2EA8-0D840877A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755" y="2899539"/>
              <a:ext cx="586854" cy="58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B2EB3C-4AEE-77C4-6165-544EC9B152E9}"/>
                </a:ext>
              </a:extLst>
            </p:cNvPr>
            <p:cNvSpPr/>
            <p:nvPr/>
          </p:nvSpPr>
          <p:spPr>
            <a:xfrm>
              <a:off x="6890707" y="3204386"/>
              <a:ext cx="136845" cy="122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01E5DCA-A8A6-C40F-824D-39E9158DCF38}"/>
                </a:ext>
              </a:extLst>
            </p:cNvPr>
            <p:cNvSpPr txBox="1"/>
            <p:nvPr/>
          </p:nvSpPr>
          <p:spPr>
            <a:xfrm>
              <a:off x="6673755" y="3142690"/>
              <a:ext cx="5868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1h</a:t>
              </a:r>
            </a:p>
          </p:txBody>
        </p:sp>
        <p:cxnSp>
          <p:nvCxnSpPr>
            <p:cNvPr id="17" name="Connecteur en angle 25">
              <a:extLst>
                <a:ext uri="{FF2B5EF4-FFF2-40B4-BE49-F238E27FC236}">
                  <a16:creationId xmlns:a16="http://schemas.microsoft.com/office/drawing/2014/main" id="{845713BE-0D69-109C-5143-B022B784B211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rot="10800000" flipV="1">
              <a:off x="3889829" y="2804212"/>
              <a:ext cx="4278200" cy="1346874"/>
            </a:xfrm>
            <a:prstGeom prst="bentConnector3">
              <a:avLst>
                <a:gd name="adj1" fmla="val -11746"/>
              </a:avLst>
            </a:prstGeom>
            <a:ln w="28575">
              <a:solidFill>
                <a:srgbClr val="7D9E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arenthèse fermante 17">
              <a:extLst>
                <a:ext uri="{FF2B5EF4-FFF2-40B4-BE49-F238E27FC236}">
                  <a16:creationId xmlns:a16="http://schemas.microsoft.com/office/drawing/2014/main" id="{3641B418-6421-822A-E66A-CC95C3511062}"/>
                </a:ext>
              </a:extLst>
            </p:cNvPr>
            <p:cNvSpPr/>
            <p:nvPr/>
          </p:nvSpPr>
          <p:spPr>
            <a:xfrm>
              <a:off x="7806364" y="2082038"/>
              <a:ext cx="361665" cy="1444348"/>
            </a:xfrm>
            <a:prstGeom prst="rightBracket">
              <a:avLst>
                <a:gd name="adj" fmla="val 100786"/>
              </a:avLst>
            </a:prstGeom>
            <a:ln w="28575">
              <a:solidFill>
                <a:srgbClr val="7D9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2" descr="Chrono Vectoriel Gratuit - (151 téléchargements gratuits)">
              <a:extLst>
                <a:ext uri="{FF2B5EF4-FFF2-40B4-BE49-F238E27FC236}">
                  <a16:creationId xmlns:a16="http://schemas.microsoft.com/office/drawing/2014/main" id="{9B2728AC-DD8E-F562-A4D9-7546EAF94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4610" y="2899539"/>
              <a:ext cx="586854" cy="586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4B7C700-290E-6D03-0D64-ED7344AC41EA}"/>
                </a:ext>
              </a:extLst>
            </p:cNvPr>
            <p:cNvSpPr/>
            <p:nvPr/>
          </p:nvSpPr>
          <p:spPr>
            <a:xfrm>
              <a:off x="7541562" y="3204386"/>
              <a:ext cx="136845" cy="122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8535BE6-914D-0BD7-5297-B92AAB3887B7}"/>
                </a:ext>
              </a:extLst>
            </p:cNvPr>
            <p:cNvSpPr txBox="1"/>
            <p:nvPr/>
          </p:nvSpPr>
          <p:spPr>
            <a:xfrm>
              <a:off x="7324610" y="3142690"/>
              <a:ext cx="5868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1j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5EAC670-B9AA-392D-14E2-BC35AAA4E98C}"/>
                </a:ext>
              </a:extLst>
            </p:cNvPr>
            <p:cNvCxnSpPr/>
            <p:nvPr/>
          </p:nvCxnSpPr>
          <p:spPr>
            <a:xfrm>
              <a:off x="7233315" y="3265801"/>
              <a:ext cx="139063" cy="0"/>
            </a:xfrm>
            <a:prstGeom prst="line">
              <a:avLst/>
            </a:prstGeom>
            <a:ln w="28575">
              <a:solidFill>
                <a:srgbClr val="7D9ED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2141367-F896-719B-6785-A300F144DD76}"/>
                </a:ext>
              </a:extLst>
            </p:cNvPr>
            <p:cNvSpPr txBox="1"/>
            <p:nvPr/>
          </p:nvSpPr>
          <p:spPr>
            <a:xfrm>
              <a:off x="3912038" y="3128176"/>
              <a:ext cx="5868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&lt;min</a:t>
              </a:r>
            </a:p>
          </p:txBody>
        </p:sp>
        <p:sp>
          <p:nvSpPr>
            <p:cNvPr id="24" name="Flèche : en arc 23">
              <a:extLst>
                <a:ext uri="{FF2B5EF4-FFF2-40B4-BE49-F238E27FC236}">
                  <a16:creationId xmlns:a16="http://schemas.microsoft.com/office/drawing/2014/main" id="{310946EF-1558-6D35-29A4-611552D83295}"/>
                </a:ext>
              </a:extLst>
            </p:cNvPr>
            <p:cNvSpPr/>
            <p:nvPr/>
          </p:nvSpPr>
          <p:spPr>
            <a:xfrm>
              <a:off x="4231617" y="1984710"/>
              <a:ext cx="3051200" cy="1590076"/>
            </a:xfrm>
            <a:prstGeom prst="circularArrow">
              <a:avLst>
                <a:gd name="adj1" fmla="val 0"/>
                <a:gd name="adj2" fmla="val 358781"/>
                <a:gd name="adj3" fmla="val 19750976"/>
                <a:gd name="adj4" fmla="val 11803270"/>
                <a:gd name="adj5" fmla="val 5256"/>
              </a:avLst>
            </a:prstGeom>
            <a:solidFill>
              <a:srgbClr val="7AA0D5"/>
            </a:solidFill>
            <a:ln>
              <a:solidFill>
                <a:srgbClr val="7AA0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lèche : en arc 24">
              <a:extLst>
                <a:ext uri="{FF2B5EF4-FFF2-40B4-BE49-F238E27FC236}">
                  <a16:creationId xmlns:a16="http://schemas.microsoft.com/office/drawing/2014/main" id="{E628A024-A48F-6352-C679-7123229F84F7}"/>
                </a:ext>
              </a:extLst>
            </p:cNvPr>
            <p:cNvSpPr/>
            <p:nvPr/>
          </p:nvSpPr>
          <p:spPr>
            <a:xfrm>
              <a:off x="4231617" y="2635943"/>
              <a:ext cx="3051200" cy="1590076"/>
            </a:xfrm>
            <a:prstGeom prst="circularArrow">
              <a:avLst>
                <a:gd name="adj1" fmla="val 0"/>
                <a:gd name="adj2" fmla="val 358781"/>
                <a:gd name="adj3" fmla="val 19750976"/>
                <a:gd name="adj4" fmla="val 11928929"/>
                <a:gd name="adj5" fmla="val 5256"/>
              </a:avLst>
            </a:prstGeom>
            <a:solidFill>
              <a:srgbClr val="7AA0D5"/>
            </a:solidFill>
            <a:ln>
              <a:solidFill>
                <a:srgbClr val="7AA0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20D375C6-CD14-7634-E849-11261A72ADB0}"/>
              </a:ext>
            </a:extLst>
          </p:cNvPr>
          <p:cNvSpPr txBox="1"/>
          <p:nvPr/>
        </p:nvSpPr>
        <p:spPr>
          <a:xfrm>
            <a:off x="5091194" y="491164"/>
            <a:ext cx="40528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0B0DD"/>
              </a:buClr>
            </a:pPr>
            <a:r>
              <a:rPr lang="fr-FR" sz="1100" b="1" kern="0" dirty="0"/>
              <a:t>Thibaut et al., </a:t>
            </a:r>
            <a:r>
              <a:rPr lang="en-US" sz="1100" b="1" i="1" dirty="0"/>
              <a:t>Phys. Med. Biol</a:t>
            </a:r>
            <a:r>
              <a:rPr lang="en-US" sz="1100" b="1" dirty="0"/>
              <a:t>. 2023, 68 (3), </a:t>
            </a:r>
            <a:r>
              <a:rPr lang="fr-FR" sz="1100" b="1" dirty="0"/>
              <a:t>034002</a:t>
            </a:r>
          </a:p>
          <a:p>
            <a:pPr>
              <a:buClr>
                <a:srgbClr val="90B0DD"/>
              </a:buClr>
            </a:pPr>
            <a:r>
              <a:rPr lang="fr-FR" sz="1100" b="1" kern="0" dirty="0"/>
              <a:t>Thibaut et al., acceptée dans </a:t>
            </a:r>
            <a:r>
              <a:rPr lang="en-US" sz="1100" b="1" i="1" kern="0" dirty="0"/>
              <a:t>Phys. Med. Biol</a:t>
            </a:r>
            <a:r>
              <a:rPr lang="en-US" sz="1100" b="1" kern="0" dirty="0"/>
              <a:t>.</a:t>
            </a:r>
            <a:endParaRPr lang="fr-FR" sz="1100" b="1" kern="0" dirty="0"/>
          </a:p>
          <a:p>
            <a:pPr>
              <a:buClr>
                <a:srgbClr val="90B0DD"/>
              </a:buClr>
            </a:pPr>
            <a:endParaRPr lang="fr-FR" sz="1100" b="1" kern="0" dirty="0"/>
          </a:p>
        </p:txBody>
      </p:sp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FEC3735A-E31A-D607-DD7A-FDFBBCFADA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530674" y="4869657"/>
            <a:ext cx="6091834" cy="273844"/>
          </a:xfrm>
        </p:spPr>
        <p:txBody>
          <a:bodyPr/>
          <a:lstStyle/>
          <a:p>
            <a:r>
              <a:rPr lang="fr-FR" sz="800" dirty="0"/>
              <a:t>Journées thématiques de la division physique nucléaire de la SFP : </a:t>
            </a:r>
            <a:r>
              <a:rPr lang="fr-FR" sz="800" i="1" dirty="0"/>
              <a:t>Nucléaire et Santé –</a:t>
            </a:r>
            <a:r>
              <a:rPr lang="fr-FR" sz="800" dirty="0"/>
              <a:t>17 octobre 2023</a:t>
            </a:r>
          </a:p>
        </p:txBody>
      </p:sp>
    </p:spTree>
    <p:extLst>
      <p:ext uri="{BB962C8B-B14F-4D97-AF65-F5344CB8AC3E}">
        <p14:creationId xmlns:p14="http://schemas.microsoft.com/office/powerpoint/2010/main" val="113553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027D48-3899-1F50-9BF4-20EF3D40A31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z="800"/>
              <a:t>Journées thématiques de la division physique nucléaire de la SFP : </a:t>
            </a:r>
            <a:r>
              <a:rPr lang="fr-FR" sz="800" i="1"/>
              <a:t>Nucléaire et Santé –</a:t>
            </a:r>
            <a:r>
              <a:rPr lang="fr-FR" sz="800"/>
              <a:t>17 octobre 2023</a:t>
            </a:r>
            <a:endParaRPr lang="fr-FR" sz="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CFF194-9265-D1A1-F2F2-F9757C09446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11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19">
                <a:extLst>
                  <a:ext uri="{FF2B5EF4-FFF2-40B4-BE49-F238E27FC236}">
                    <a16:creationId xmlns:a16="http://schemas.microsoft.com/office/drawing/2014/main" id="{8CCDC869-C72C-080E-B1C0-09CF298033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2331" y="1725498"/>
                <a:ext cx="8101015" cy="277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32148" indent="-132148" algn="l" rtl="0" eaLnBrk="0" fontAlgn="base" hangingPunct="0">
                  <a:lnSpc>
                    <a:spcPct val="100000"/>
                  </a:lnSpc>
                  <a:spcBef>
                    <a:spcPct val="10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Arial" charset="0"/>
                  <a:buChar char="▌"/>
                  <a:defRPr sz="1400" b="0" i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269057" indent="-133338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§"/>
                  <a:defRPr sz="1400" b="0" i="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404773" indent="-135719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Pct val="90000"/>
                  <a:buFont typeface="Wingdings" pitchFamily="2" charset="2"/>
                  <a:buChar char="§"/>
                  <a:defRPr sz="1400" b="0" i="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538109" indent="-133338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har char="–"/>
                  <a:defRPr sz="1400" b="0" i="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673827" indent="-135719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har char="»"/>
                  <a:defRPr sz="1400" b="0" i="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1753617" indent="-171434" algn="l" rtl="0" fontAlgn="base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6pPr>
                <a:lvl7pPr marL="2096482" indent="-171434" algn="l" rtl="0" fontAlgn="base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7pPr>
                <a:lvl8pPr marL="2439347" indent="-171434" algn="l" rtl="0" fontAlgn="base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8pPr>
                <a:lvl9pPr marL="2782214" indent="-171434" algn="l" rtl="0" fontAlgn="base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fr-FR" b="1" kern="0" dirty="0">
                    <a:solidFill>
                      <a:srgbClr val="7D9ED5"/>
                    </a:solidFill>
                  </a:rPr>
                  <a:t>MINAS TIRITH </a:t>
                </a:r>
                <a:r>
                  <a:rPr lang="fr-FR" kern="0" dirty="0"/>
                  <a:t>s'appuie sur deux </a:t>
                </a:r>
                <a:r>
                  <a:rPr lang="fr-FR" b="1" kern="0" dirty="0">
                    <a:solidFill>
                      <a:srgbClr val="7D9ED5"/>
                    </a:solidFill>
                  </a:rPr>
                  <a:t>bases de données </a:t>
                </a:r>
                <a:r>
                  <a:rPr lang="fr-FR" kern="0" dirty="0"/>
                  <a:t>générées sur une large gamme d'énergie et de particules (1 keV à 21 MeV pour les électrons, 10 keV à 20 MeV pour les protons et alphas) </a:t>
                </a:r>
                <a:r>
                  <a:rPr lang="en-US" kern="0" dirty="0"/>
                  <a:t>:</a:t>
                </a:r>
              </a:p>
              <a:p>
                <a:pPr lvl="1"/>
                <a:r>
                  <a:rPr lang="fr-FR" kern="0" dirty="0"/>
                  <a:t>Calcul de la valeur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 kern="0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kern="0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i="1" kern="0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kern="0" dirty="0"/>
                  <a:t> à </a:t>
                </a:r>
                <a:r>
                  <a:rPr lang="fr-FR" kern="0" dirty="0"/>
                  <a:t>partir d’</a:t>
                </a:r>
                <a:r>
                  <a:rPr lang="fr-FR" b="1" kern="0" dirty="0">
                    <a:solidFill>
                      <a:srgbClr val="7D9ED5"/>
                    </a:solidFill>
                  </a:rPr>
                  <a:t>interpolations</a:t>
                </a:r>
                <a:r>
                  <a:rPr lang="fr-FR" kern="0" dirty="0"/>
                  <a:t> et de </a:t>
                </a:r>
                <a:r>
                  <a:rPr lang="fr-FR" b="1" kern="0" dirty="0">
                    <a:solidFill>
                      <a:srgbClr val="7D9ED5"/>
                    </a:solidFill>
                  </a:rPr>
                  <a:t>combinaisons des spectres </a:t>
                </a:r>
                <a:r>
                  <a:rPr lang="fr-FR" kern="0" dirty="0"/>
                  <a:t>de la base de données "</a:t>
                </a:r>
                <a:r>
                  <a:rPr lang="fr-FR" kern="0" dirty="0" err="1"/>
                  <a:t>microdosimétrique</a:t>
                </a:r>
                <a:r>
                  <a:rPr lang="fr-FR" kern="0" dirty="0"/>
                  <a:t>", en fonction de l’</a:t>
                </a:r>
                <a:r>
                  <a:rPr lang="fr-FR" b="1" kern="0" dirty="0">
                    <a:solidFill>
                      <a:srgbClr val="7D9ED5"/>
                    </a:solidFill>
                  </a:rPr>
                  <a:t>espace</a:t>
                </a:r>
                <a:r>
                  <a:rPr lang="fr-FR" kern="0" dirty="0"/>
                  <a:t> </a:t>
                </a:r>
                <a:r>
                  <a:rPr lang="fr-FR" b="1" kern="0" dirty="0">
                    <a:solidFill>
                      <a:srgbClr val="7D9ED5"/>
                    </a:solidFill>
                  </a:rPr>
                  <a:t>des phases </a:t>
                </a:r>
                <a:r>
                  <a:rPr lang="fr-FR" kern="0" dirty="0"/>
                  <a:t>de l’irradiation.</a:t>
                </a:r>
              </a:p>
              <a:p>
                <a:pPr lvl="1"/>
                <a:r>
                  <a:rPr lang="fr-FR" kern="0" dirty="0"/>
                  <a:t>Un nombre de traces est associé à chaque cellule de la population selon une </a:t>
                </a:r>
                <a:r>
                  <a:rPr lang="fr-FR" b="1" kern="0" dirty="0">
                    <a:solidFill>
                      <a:srgbClr val="7D9ED5"/>
                    </a:solidFill>
                  </a:rPr>
                  <a:t>loi de Poisson </a:t>
                </a:r>
                <a:r>
                  <a:rPr lang="fr-FR" kern="0" dirty="0"/>
                  <a:t>de paramètre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ker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i="1" kern="0">
                                <a:latin typeface="Cambria Math" panose="02040503050406030204" pitchFamily="18" charset="0"/>
                              </a:rPr>
                              <m:t>𝑎𝑏𝑠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 ker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i="1" ker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acc>
                      </m:den>
                    </m:f>
                  </m:oMath>
                </a14:m>
                <a:r>
                  <a:rPr lang="fr-FR" kern="0" dirty="0"/>
                  <a:t>.</a:t>
                </a:r>
              </a:p>
            </p:txBody>
          </p:sp>
        </mc:Choice>
        <mc:Fallback xmlns="">
          <p:sp>
            <p:nvSpPr>
              <p:cNvPr id="8" name="Espace réservé du contenu 19">
                <a:extLst>
                  <a:ext uri="{FF2B5EF4-FFF2-40B4-BE49-F238E27FC236}">
                    <a16:creationId xmlns:a16="http://schemas.microsoft.com/office/drawing/2014/main" id="{8CCDC869-C72C-080E-B1C0-09CF29803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331" y="1725498"/>
                <a:ext cx="8101015" cy="2777238"/>
              </a:xfrm>
              <a:prstGeom prst="rect">
                <a:avLst/>
              </a:prstGeom>
              <a:blipFill>
                <a:blip r:embed="rId2"/>
                <a:stretch>
                  <a:fillRect t="-4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ce réservé du contenu 19">
            <a:extLst>
              <a:ext uri="{FF2B5EF4-FFF2-40B4-BE49-F238E27FC236}">
                <a16:creationId xmlns:a16="http://schemas.microsoft.com/office/drawing/2014/main" id="{22B79D0E-8712-08C3-D1CD-C065D6C2E5F4}"/>
              </a:ext>
            </a:extLst>
          </p:cNvPr>
          <p:cNvSpPr txBox="1">
            <a:spLocks/>
          </p:cNvSpPr>
          <p:nvPr/>
        </p:nvSpPr>
        <p:spPr bwMode="auto">
          <a:xfrm>
            <a:off x="512331" y="3333475"/>
            <a:ext cx="5503458" cy="116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32148" indent="-132148" algn="l" rtl="0" eaLnBrk="0" fontAlgn="base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▌"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69057" indent="-1333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fr-FR" b="1" kern="0" dirty="0">
                <a:solidFill>
                  <a:srgbClr val="7D9ED5"/>
                </a:solidFill>
              </a:rPr>
              <a:t>Trace par trace</a:t>
            </a:r>
            <a:r>
              <a:rPr lang="fr-FR" kern="0" dirty="0"/>
              <a:t>, le type (particule, énergie, position, direction) est déterminé par échantillonnage dans l’espace des phases et une topologie de dommage est associée par échantillonnage dans des spectres reconstruits grâce à la base de données “</a:t>
            </a:r>
            <a:r>
              <a:rPr lang="fr-FR" b="1" kern="0" dirty="0">
                <a:solidFill>
                  <a:srgbClr val="7D9ED5"/>
                </a:solidFill>
              </a:rPr>
              <a:t>dommage</a:t>
            </a:r>
            <a:r>
              <a:rPr lang="en-US" kern="0" dirty="0"/>
              <a:t>”.</a:t>
            </a:r>
            <a:endParaRPr lang="fr-FR" kern="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DBE8069-DFB6-B58F-2F50-17D40F361416}"/>
              </a:ext>
            </a:extLst>
          </p:cNvPr>
          <p:cNvSpPr txBox="1"/>
          <p:nvPr/>
        </p:nvSpPr>
        <p:spPr>
          <a:xfrm>
            <a:off x="222993" y="908001"/>
            <a:ext cx="89210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b="1" dirty="0">
              <a:solidFill>
                <a:srgbClr val="7D9ED5"/>
              </a:solidFill>
              <a:latin typeface="+mn-lt"/>
            </a:endParaRPr>
          </a:p>
          <a:p>
            <a:pPr algn="ctr"/>
            <a:r>
              <a:rPr lang="fr-FR" b="1" dirty="0" err="1">
                <a:solidFill>
                  <a:srgbClr val="C00000"/>
                </a:solidFill>
                <a:latin typeface="+mn-lt"/>
              </a:rPr>
              <a:t>MI</a:t>
            </a:r>
            <a:r>
              <a:rPr lang="fr-FR" sz="1400" b="1" dirty="0" err="1">
                <a:latin typeface="+mn-lt"/>
              </a:rPr>
              <a:t>crodosimetry</a:t>
            </a:r>
            <a:r>
              <a:rPr lang="fr-FR" sz="1400" b="1" dirty="0">
                <a:latin typeface="+mn-lt"/>
              </a:rPr>
              <a:t> and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NA</a:t>
            </a:r>
            <a:r>
              <a:rPr lang="fr-FR" sz="1400" b="1" dirty="0" err="1">
                <a:latin typeface="+mn-lt"/>
              </a:rPr>
              <a:t>nodosimetry</a:t>
            </a:r>
            <a:r>
              <a:rPr lang="fr-FR" sz="1400" b="1" dirty="0">
                <a:latin typeface="+mn-lt"/>
              </a:rPr>
              <a:t> to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S</a:t>
            </a:r>
            <a:r>
              <a:rPr lang="fr-FR" sz="1400" b="1" dirty="0" err="1">
                <a:latin typeface="+mn-lt"/>
              </a:rPr>
              <a:t>imulate</a:t>
            </a:r>
            <a:r>
              <a:rPr lang="fr-FR" sz="1400" b="1" dirty="0">
                <a:solidFill>
                  <a:srgbClr val="7D9ED5"/>
                </a:solidFill>
                <a:latin typeface="+mn-lt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T</a:t>
            </a:r>
            <a:r>
              <a:rPr lang="fr-FR" sz="1400" b="1" dirty="0">
                <a:latin typeface="+mn-lt"/>
              </a:rPr>
              <a:t>he</a:t>
            </a:r>
            <a:r>
              <a:rPr lang="fr-FR" sz="1400" b="1" dirty="0">
                <a:solidFill>
                  <a:srgbClr val="7D9ED5"/>
                </a:solidFill>
                <a:latin typeface="+mn-lt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I</a:t>
            </a:r>
            <a:r>
              <a:rPr lang="fr-FR" sz="1400" b="1" dirty="0">
                <a:latin typeface="+mn-lt"/>
              </a:rPr>
              <a:t>nitial</a:t>
            </a:r>
            <a:r>
              <a:rPr lang="fr-FR" sz="1400" b="1" dirty="0">
                <a:solidFill>
                  <a:srgbClr val="7D9ED5"/>
                </a:solidFill>
                <a:latin typeface="+mn-lt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R</a:t>
            </a:r>
            <a:r>
              <a:rPr lang="fr-FR" sz="1400" b="1" dirty="0">
                <a:latin typeface="+mn-lt"/>
              </a:rPr>
              <a:t>adiation-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I</a:t>
            </a:r>
            <a:r>
              <a:rPr lang="fr-FR" sz="1400" b="1" dirty="0" err="1">
                <a:latin typeface="+mn-lt"/>
              </a:rPr>
              <a:t>nduced</a:t>
            </a:r>
            <a:r>
              <a:rPr lang="fr-FR" sz="1400" b="1" dirty="0">
                <a:latin typeface="+mn-lt"/>
              </a:rPr>
              <a:t> damage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T</a:t>
            </a:r>
            <a:r>
              <a:rPr lang="fr-FR" sz="1400" b="1" dirty="0" err="1">
                <a:latin typeface="+mn-lt"/>
              </a:rPr>
              <a:t>opology’s</a:t>
            </a:r>
            <a:r>
              <a:rPr lang="fr-FR" sz="1400" b="1" dirty="0">
                <a:solidFill>
                  <a:srgbClr val="7D9ED5"/>
                </a:solidFill>
                <a:latin typeface="+mn-lt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H</a:t>
            </a:r>
            <a:r>
              <a:rPr lang="fr-FR" sz="1400" b="1" dirty="0" err="1">
                <a:latin typeface="+mn-lt"/>
              </a:rPr>
              <a:t>eterogeneity</a:t>
            </a:r>
            <a:endParaRPr lang="fr-FR" sz="800" b="1" dirty="0">
              <a:latin typeface="+mn-lt"/>
            </a:endParaRPr>
          </a:p>
          <a:p>
            <a:pPr algn="ctr"/>
            <a:endParaRPr lang="fr-FR" sz="1400" b="1" dirty="0">
              <a:latin typeface="+mn-lt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C4F7977-5E49-E319-3B37-F8EAF5881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338138"/>
            <a:ext cx="7750175" cy="431800"/>
          </a:xfrm>
        </p:spPr>
        <p:txBody>
          <a:bodyPr/>
          <a:lstStyle/>
          <a:p>
            <a:r>
              <a:rPr lang="fr-FR" dirty="0"/>
              <a:t>Simulation à l’échelle de la population cellulaire </a:t>
            </a:r>
            <a:br>
              <a:rPr lang="fr-FR" dirty="0"/>
            </a:br>
            <a:endParaRPr lang="fr-FR" dirty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B65DCB55-5B6E-7279-FFED-1FBC6333E303}"/>
              </a:ext>
            </a:extLst>
          </p:cNvPr>
          <p:cNvSpPr txBox="1">
            <a:spLocks/>
          </p:cNvSpPr>
          <p:nvPr/>
        </p:nvSpPr>
        <p:spPr bwMode="auto">
          <a:xfrm>
            <a:off x="845021" y="760819"/>
            <a:ext cx="7749381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1" fontAlgn="base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Pct val="130000"/>
              <a:buFont typeface="Segoe UI Symbol" panose="020B0502040204020203" pitchFamily="34" charset="0"/>
              <a:buChar char="["/>
              <a:defRPr sz="1425" b="1" i="0" cap="all" baseline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35719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69057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404773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538109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/>
              <a:t>L’outil minas tirith</a:t>
            </a:r>
            <a:endParaRPr lang="fr-FR" kern="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1634C8-6DAB-3BDA-62F1-16B4B6B1A975}"/>
              </a:ext>
            </a:extLst>
          </p:cNvPr>
          <p:cNvSpPr txBox="1"/>
          <p:nvPr/>
        </p:nvSpPr>
        <p:spPr>
          <a:xfrm>
            <a:off x="5213114" y="345406"/>
            <a:ext cx="40528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0B0DD"/>
              </a:buClr>
            </a:pPr>
            <a:r>
              <a:rPr lang="fr-FR" sz="1100" b="1" kern="0" dirty="0"/>
              <a:t>Thibaut et al., </a:t>
            </a:r>
            <a:r>
              <a:rPr lang="en-US" sz="1100" b="1" i="1" dirty="0"/>
              <a:t>Phys. Med. Biol</a:t>
            </a:r>
            <a:r>
              <a:rPr lang="en-US" sz="1100" b="1" dirty="0"/>
              <a:t>. 2023, 68 (3), </a:t>
            </a:r>
            <a:r>
              <a:rPr lang="fr-FR" sz="1100" b="1" dirty="0"/>
              <a:t>034002</a:t>
            </a:r>
          </a:p>
          <a:p>
            <a:pPr>
              <a:buClr>
                <a:srgbClr val="90B0DD"/>
              </a:buClr>
            </a:pPr>
            <a:r>
              <a:rPr lang="fr-FR" sz="1100" b="1" kern="0" dirty="0"/>
              <a:t>Thibaut et al., acceptée dans </a:t>
            </a:r>
            <a:r>
              <a:rPr lang="en-US" sz="1100" b="1" i="1" kern="0" dirty="0"/>
              <a:t>Phys. Med. Biol.</a:t>
            </a:r>
            <a:endParaRPr lang="fr-FR" sz="1100" b="1" i="1" kern="0" dirty="0"/>
          </a:p>
          <a:p>
            <a:pPr>
              <a:buClr>
                <a:srgbClr val="90B0DD"/>
              </a:buClr>
            </a:pPr>
            <a:endParaRPr lang="fr-FR" sz="1100" b="1" kern="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ED02D5A-9AF3-AF96-2A3D-1206BCA8C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262" y="3936824"/>
            <a:ext cx="1499958" cy="85884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EA5535D-0EB6-6587-BF6F-1485C3CB9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986" y="2954362"/>
            <a:ext cx="2025358" cy="11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36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AB9B5-789E-11C8-1DB0-BCB9C7ED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Message et défis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8367AA-893D-5FE3-5206-1606836084B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B812E53-E625-BCE2-6BE0-16F910651DB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55917" y="769981"/>
            <a:ext cx="7832166" cy="3936764"/>
          </a:xfrm>
        </p:spPr>
        <p:txBody>
          <a:bodyPr/>
          <a:lstStyle/>
          <a:p>
            <a:r>
              <a:rPr lang="fr-FR" dirty="0"/>
              <a:t>Objectif: définir une « </a:t>
            </a:r>
            <a:r>
              <a:rPr lang="fr-FR" b="1" dirty="0">
                <a:solidFill>
                  <a:srgbClr val="FF0000"/>
                </a:solidFill>
              </a:rPr>
              <a:t>dose biologique </a:t>
            </a:r>
            <a:r>
              <a:rPr lang="fr-FR" dirty="0"/>
              <a:t>» qui peut avoir des applications en RT innovantes mais également pour l’exploration spatiale ou la compréhension des effets des faibles doses</a:t>
            </a:r>
          </a:p>
          <a:p>
            <a:r>
              <a:rPr lang="fr-FR" dirty="0"/>
              <a:t>La méthode </a:t>
            </a:r>
            <a:r>
              <a:rPr lang="fr-FR" b="1" dirty="0">
                <a:solidFill>
                  <a:srgbClr val="FF0000"/>
                </a:solidFill>
              </a:rPr>
              <a:t>Monte Carlo </a:t>
            </a:r>
            <a:r>
              <a:rPr lang="fr-FR" dirty="0"/>
              <a:t>est une méthode puissante pour étudier les différences d’efficacité biologique dérivées des différences dans la topologie des dépôts d’énergie initiaux </a:t>
            </a:r>
          </a:p>
          <a:p>
            <a:r>
              <a:rPr lang="fr-FR" b="1" dirty="0">
                <a:solidFill>
                  <a:srgbClr val="FF0000"/>
                </a:solidFill>
              </a:rPr>
              <a:t>Geant4-DNA</a:t>
            </a:r>
            <a:r>
              <a:rPr lang="fr-FR" dirty="0"/>
              <a:t> est un outil </a:t>
            </a:r>
            <a:r>
              <a:rPr lang="fr-FR" b="1" dirty="0">
                <a:solidFill>
                  <a:srgbClr val="FF0000"/>
                </a:solidFill>
              </a:rPr>
              <a:t>open source intégré à Geant4</a:t>
            </a:r>
            <a:r>
              <a:rPr lang="fr-FR" dirty="0"/>
              <a:t>, toujours en développement et adapté pour ce type de calculs. Soutenu par une communauté internationale (2 release/an).  Mais temps de calcul extrêmement longs. </a:t>
            </a:r>
          </a:p>
          <a:p>
            <a:r>
              <a:rPr lang="fr-FR" b="1" dirty="0">
                <a:solidFill>
                  <a:srgbClr val="FF0000"/>
                </a:solidFill>
              </a:rPr>
              <a:t>Apport de l’IA (recherche en cours): </a:t>
            </a:r>
            <a:r>
              <a:rPr lang="fr-FR" dirty="0"/>
              <a:t>espaces de phases, prédiction des dommages en champs complexes?</a:t>
            </a:r>
          </a:p>
          <a:p>
            <a:r>
              <a:rPr lang="fr-FR" dirty="0"/>
              <a:t>Simulation </a:t>
            </a:r>
            <a:r>
              <a:rPr lang="fr-FR" b="1" dirty="0">
                <a:solidFill>
                  <a:srgbClr val="FF0000"/>
                </a:solidFill>
              </a:rPr>
              <a:t>multi-échelle très avancé pour la dimension spatiale</a:t>
            </a:r>
            <a:r>
              <a:rPr lang="fr-FR" dirty="0"/>
              <a:t>: quid de la </a:t>
            </a:r>
            <a:r>
              <a:rPr lang="fr-FR" b="1" dirty="0">
                <a:solidFill>
                  <a:srgbClr val="FF0000"/>
                </a:solidFill>
              </a:rPr>
              <a:t>dimension temporelle</a:t>
            </a:r>
            <a:r>
              <a:rPr lang="fr-FR" dirty="0"/>
              <a:t>?</a:t>
            </a:r>
          </a:p>
          <a:p>
            <a:pPr lvl="2"/>
            <a:r>
              <a:rPr lang="fr-FR" dirty="0"/>
              <a:t>Prise en compte dans l’approche mécanistique mais encore événement/événement. </a:t>
            </a:r>
          </a:p>
          <a:p>
            <a:pPr lvl="2"/>
            <a:r>
              <a:rPr lang="fr-FR" dirty="0"/>
              <a:t>Pas de prise ne compte explicite du débit. Obligatoire pour le FLASH-&gt; travail en cours.</a:t>
            </a:r>
          </a:p>
          <a:p>
            <a:pPr lvl="2"/>
            <a:r>
              <a:rPr lang="fr-FR" dirty="0"/>
              <a:t>FLASH-&gt; en perspective: étudier d’autres cibles (notamment la membrane lipidique) et complexifier l’étape chimique.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80F9692C-1DA0-7047-1662-8036BD45394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530674" y="4869657"/>
            <a:ext cx="6091834" cy="273844"/>
          </a:xfrm>
        </p:spPr>
        <p:txBody>
          <a:bodyPr/>
          <a:lstStyle/>
          <a:p>
            <a:r>
              <a:rPr lang="fr-FR" sz="800" dirty="0"/>
              <a:t>Journées thématiques de la division physique nucléaire de la SFP : </a:t>
            </a:r>
            <a:r>
              <a:rPr lang="fr-FR" sz="800" i="1" dirty="0"/>
              <a:t>Nucléaire et Santé –</a:t>
            </a:r>
            <a:r>
              <a:rPr lang="fr-FR" sz="800" dirty="0"/>
              <a:t>17 octobre 2023</a:t>
            </a:r>
          </a:p>
        </p:txBody>
      </p:sp>
    </p:spTree>
    <p:extLst>
      <p:ext uri="{BB962C8B-B14F-4D97-AF65-F5344CB8AC3E}">
        <p14:creationId xmlns:p14="http://schemas.microsoft.com/office/powerpoint/2010/main" val="1524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40D8F0-13F2-67DC-3B8B-B685506F0D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E8DDEB-5459-44C7-88B6-CCD4220E1B96}"/>
              </a:ext>
            </a:extLst>
          </p:cNvPr>
          <p:cNvSpPr/>
          <p:nvPr/>
        </p:nvSpPr>
        <p:spPr>
          <a:xfrm>
            <a:off x="2408556" y="312021"/>
            <a:ext cx="4142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40504050005020304" pitchFamily="18" charset="0"/>
              </a:rPr>
              <a:t>Merci de votre attention!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7E2DAA-519D-79A3-FD9F-9FFA7FFE97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56" y="1143417"/>
            <a:ext cx="1984911" cy="6584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A3CD75F-A5AC-4EEF-44F2-5FF796DBC5BF}"/>
              </a:ext>
            </a:extLst>
          </p:cNvPr>
          <p:cNvSpPr txBox="1"/>
          <p:nvPr/>
        </p:nvSpPr>
        <p:spPr>
          <a:xfrm>
            <a:off x="2321211" y="1179493"/>
            <a:ext cx="2528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>
                <a:solidFill>
                  <a:srgbClr val="7030A0"/>
                </a:solidFill>
                <a:latin typeface="+mn-lt"/>
              </a:rPr>
              <a:t>IRSN/LMDN</a:t>
            </a:r>
          </a:p>
          <a:p>
            <a:pPr algn="l"/>
            <a:r>
              <a:rPr lang="fr-FR" sz="1600" dirty="0">
                <a:latin typeface="+mn-lt"/>
              </a:rPr>
              <a:t>François </a:t>
            </a:r>
            <a:r>
              <a:rPr lang="fr-FR" sz="1600" dirty="0" err="1">
                <a:latin typeface="+mn-lt"/>
              </a:rPr>
              <a:t>Vianna-Legros</a:t>
            </a:r>
            <a:endParaRPr lang="fr-FR" sz="1600" dirty="0">
              <a:latin typeface="+mn-lt"/>
            </a:endParaRPr>
          </a:p>
          <a:p>
            <a:pPr algn="l"/>
            <a:r>
              <a:rPr lang="fr-FR" sz="1600" dirty="0">
                <a:latin typeface="+mn-lt"/>
              </a:rPr>
              <a:t>Christelle Adam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06F7CE-84AD-BC48-809E-366333D001B4}"/>
              </a:ext>
            </a:extLst>
          </p:cNvPr>
          <p:cNvSpPr txBox="1"/>
          <p:nvPr/>
        </p:nvSpPr>
        <p:spPr>
          <a:xfrm>
            <a:off x="1496438" y="2345534"/>
            <a:ext cx="22848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>
                <a:solidFill>
                  <a:srgbClr val="00B050"/>
                </a:solidFill>
                <a:latin typeface="+mn-lt"/>
              </a:rPr>
              <a:t>IRSN/SERAMED</a:t>
            </a:r>
          </a:p>
          <a:p>
            <a:pPr algn="l"/>
            <a:r>
              <a:rPr lang="fr-FR" sz="1600" dirty="0">
                <a:latin typeface="+mn-lt"/>
              </a:rPr>
              <a:t>Gaëtan </a:t>
            </a:r>
            <a:r>
              <a:rPr lang="fr-FR" sz="1600" dirty="0" err="1">
                <a:latin typeface="+mn-lt"/>
              </a:rPr>
              <a:t>Gruel</a:t>
            </a:r>
            <a:endParaRPr lang="fr-FR" sz="1600" dirty="0">
              <a:latin typeface="+mn-lt"/>
            </a:endParaRPr>
          </a:p>
          <a:p>
            <a:pPr algn="l"/>
            <a:r>
              <a:rPr lang="fr-FR" sz="1600" dirty="0">
                <a:latin typeface="+mn-lt"/>
              </a:rPr>
              <a:t>Fabien </a:t>
            </a:r>
            <a:r>
              <a:rPr lang="fr-FR" sz="1600" dirty="0" err="1">
                <a:latin typeface="+mn-lt"/>
              </a:rPr>
              <a:t>Milliat</a:t>
            </a:r>
            <a:endParaRPr lang="fr-FR" sz="1600" dirty="0">
              <a:latin typeface="+mn-lt"/>
            </a:endParaRPr>
          </a:p>
          <a:p>
            <a:pPr algn="l"/>
            <a:r>
              <a:rPr lang="fr-FR" sz="1600" dirty="0">
                <a:latin typeface="+mn-lt"/>
              </a:rPr>
              <a:t>Géraldine </a:t>
            </a:r>
            <a:r>
              <a:rPr lang="fr-FR" sz="1600" dirty="0" err="1">
                <a:latin typeface="+mn-lt"/>
              </a:rPr>
              <a:t>Gonon</a:t>
            </a:r>
            <a:endParaRPr lang="fr-FR" sz="1600" dirty="0">
              <a:latin typeface="+mn-lt"/>
            </a:endParaRPr>
          </a:p>
          <a:p>
            <a:pPr algn="l"/>
            <a:r>
              <a:rPr lang="fr-FR" sz="1600" dirty="0">
                <a:latin typeface="+mn-lt"/>
              </a:rPr>
              <a:t>Aurélie </a:t>
            </a:r>
            <a:r>
              <a:rPr lang="fr-FR" sz="1600" dirty="0" err="1">
                <a:latin typeface="+mn-lt"/>
              </a:rPr>
              <a:t>Vaurijoux</a:t>
            </a:r>
            <a:endParaRPr lang="fr-FR" sz="1600" dirty="0">
              <a:latin typeface="+mn-lt"/>
            </a:endParaRPr>
          </a:p>
          <a:p>
            <a:pPr algn="l"/>
            <a:r>
              <a:rPr lang="fr-FR" sz="1600" dirty="0">
                <a:latin typeface="+mn-lt"/>
              </a:rPr>
              <a:t>Morgane Dos Santos</a:t>
            </a:r>
          </a:p>
          <a:p>
            <a:pPr algn="l"/>
            <a:r>
              <a:rPr lang="fr-FR" sz="1600" dirty="0">
                <a:latin typeface="+mn-lt"/>
              </a:rPr>
              <a:t>Juan Martinez</a:t>
            </a:r>
          </a:p>
          <a:p>
            <a:pPr algn="l"/>
            <a:r>
              <a:rPr lang="fr-FR" sz="1600" dirty="0">
                <a:latin typeface="+mn-lt"/>
              </a:rPr>
              <a:t>Vincent Paget</a:t>
            </a:r>
          </a:p>
          <a:p>
            <a:pPr algn="l"/>
            <a:r>
              <a:rPr lang="fr-FR" sz="1600" dirty="0">
                <a:latin typeface="+mn-lt"/>
              </a:rPr>
              <a:t>Olivier </a:t>
            </a:r>
            <a:r>
              <a:rPr lang="fr-FR" sz="1600" dirty="0" err="1">
                <a:latin typeface="+mn-lt"/>
              </a:rPr>
              <a:t>Gipaud</a:t>
            </a:r>
            <a:endParaRPr lang="fr-FR" dirty="0">
              <a:latin typeface="+mn-lt"/>
            </a:endParaRPr>
          </a:p>
          <a:p>
            <a:pPr algn="l"/>
            <a:endParaRPr lang="fr-FR" dirty="0"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6858492-315E-0F2E-9945-563EE000F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156" y="1837938"/>
            <a:ext cx="3397760" cy="281969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C2AD69C-FBB5-2EAA-DF0B-5E5F31BEECF6}"/>
              </a:ext>
            </a:extLst>
          </p:cNvPr>
          <p:cNvSpPr txBox="1"/>
          <p:nvPr/>
        </p:nvSpPr>
        <p:spPr>
          <a:xfrm>
            <a:off x="360502" y="1143417"/>
            <a:ext cx="2528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>
                <a:solidFill>
                  <a:srgbClr val="7030A0"/>
                </a:solidFill>
                <a:latin typeface="+mn-lt"/>
              </a:rPr>
              <a:t>IRSN/LDRI</a:t>
            </a:r>
          </a:p>
          <a:p>
            <a:pPr algn="l"/>
            <a:r>
              <a:rPr lang="fr-FR" sz="1600" b="1" dirty="0">
                <a:latin typeface="+mn-lt"/>
              </a:rPr>
              <a:t>Yann Perrot</a:t>
            </a:r>
          </a:p>
          <a:p>
            <a:pPr algn="l"/>
            <a:r>
              <a:rPr lang="fr-FR" sz="1600" dirty="0">
                <a:latin typeface="+mn-lt"/>
              </a:rPr>
              <a:t>Yann Thibaut</a:t>
            </a:r>
          </a:p>
          <a:p>
            <a:pPr algn="l"/>
            <a:r>
              <a:rPr lang="fr-FR" sz="1600" dirty="0">
                <a:latin typeface="+mn-lt"/>
              </a:rPr>
              <a:t>Anh Le Tuan</a:t>
            </a:r>
          </a:p>
        </p:txBody>
      </p:sp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45280F66-6076-7DA9-F67F-73BB16AF81F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530674" y="4869657"/>
            <a:ext cx="6091834" cy="273844"/>
          </a:xfrm>
        </p:spPr>
        <p:txBody>
          <a:bodyPr/>
          <a:lstStyle/>
          <a:p>
            <a:r>
              <a:rPr lang="fr-FR" sz="800" dirty="0"/>
              <a:t>Journées thématiques de la division physique nucléaire de la SFP : </a:t>
            </a:r>
            <a:r>
              <a:rPr lang="fr-FR" sz="800" i="1" dirty="0"/>
              <a:t>Nucléaire et Santé –</a:t>
            </a:r>
            <a:r>
              <a:rPr lang="fr-FR" sz="800" dirty="0"/>
              <a:t>17 octobre 2023</a:t>
            </a:r>
          </a:p>
        </p:txBody>
      </p:sp>
    </p:spTree>
    <p:extLst>
      <p:ext uri="{BB962C8B-B14F-4D97-AF65-F5344CB8AC3E}">
        <p14:creationId xmlns:p14="http://schemas.microsoft.com/office/powerpoint/2010/main" val="358751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342C2A4F-7210-0587-358C-767AD9E9A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82" y="3624509"/>
            <a:ext cx="1318919" cy="4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CD9B86-C0E2-A256-7562-11F6F663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03" y="166682"/>
            <a:ext cx="7749778" cy="431957"/>
          </a:xfrm>
        </p:spPr>
        <p:txBody>
          <a:bodyPr/>
          <a:lstStyle/>
          <a:p>
            <a:r>
              <a:rPr lang="fr-FR" dirty="0"/>
              <a:t>Présentation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304EA-610F-5D3D-AE21-8A782CF3448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519828" y="4869657"/>
            <a:ext cx="6091834" cy="273844"/>
          </a:xfrm>
        </p:spPr>
        <p:txBody>
          <a:bodyPr/>
          <a:lstStyle/>
          <a:p>
            <a:r>
              <a:rPr lang="fr-FR" sz="800" dirty="0"/>
              <a:t>Journées thématiques de la division physique nucléaire de la SFP : </a:t>
            </a:r>
            <a:r>
              <a:rPr lang="fr-FR" sz="800" i="1" dirty="0"/>
              <a:t>Nucléaire et Santé –</a:t>
            </a:r>
            <a:r>
              <a:rPr lang="fr-FR" sz="800" dirty="0"/>
              <a:t>17 octobre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6E162B-BFCE-4643-079E-5A23ACA8DFE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844FEFF-DA79-95E2-226E-A39FF18EE9C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97111" y="1114959"/>
            <a:ext cx="8289234" cy="591245"/>
          </a:xfrm>
        </p:spPr>
        <p:txBody>
          <a:bodyPr/>
          <a:lstStyle/>
          <a:p>
            <a:r>
              <a:rPr lang="fr-FR" dirty="0"/>
              <a:t>Depuis 2017. </a:t>
            </a:r>
            <a:r>
              <a:rPr lang="fr-FR" b="1" dirty="0">
                <a:solidFill>
                  <a:srgbClr val="FF0000"/>
                </a:solidFill>
              </a:rPr>
              <a:t>IRSN/LDRI </a:t>
            </a:r>
            <a:r>
              <a:rPr lang="fr-FR" dirty="0"/>
              <a:t>développe des méthodes et outils pour la détermination de la dose reçue par un individu exposé à une irradiation externe.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3AAC486-ED6A-CE42-3929-041F1F3DC8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3779" y="626659"/>
            <a:ext cx="7947680" cy="396000"/>
          </a:xfrm>
        </p:spPr>
        <p:txBody>
          <a:bodyPr/>
          <a:lstStyle/>
          <a:p>
            <a:r>
              <a:rPr lang="fr-FR" dirty="0"/>
              <a:t>Responsable du laboratoire de dosimétrie des rayonnements ionisants (LDRI) de l ’IRSN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845346D-8B41-57CE-CAED-9E18E5672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355" y="1459848"/>
            <a:ext cx="4225289" cy="1847991"/>
          </a:xfrm>
          <a:prstGeom prst="rect">
            <a:avLst/>
          </a:prstGeom>
        </p:spPr>
      </p:pic>
      <p:sp>
        <p:nvSpPr>
          <p:cNvPr id="23" name="Espace réservé du contenu 4">
            <a:extLst>
              <a:ext uri="{FF2B5EF4-FFF2-40B4-BE49-F238E27FC236}">
                <a16:creationId xmlns:a16="http://schemas.microsoft.com/office/drawing/2014/main" id="{53DCEFD5-DF96-8D2C-23A1-4B3CF2F59F76}"/>
              </a:ext>
            </a:extLst>
          </p:cNvPr>
          <p:cNvSpPr txBox="1">
            <a:spLocks/>
          </p:cNvSpPr>
          <p:nvPr/>
        </p:nvSpPr>
        <p:spPr bwMode="auto">
          <a:xfrm>
            <a:off x="773779" y="3497502"/>
            <a:ext cx="7749778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32148" indent="-132148" algn="l" rtl="0" eaLnBrk="1" fontAlgn="base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▌"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69057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/>
              <a:t>Entrée à </a:t>
            </a:r>
            <a:r>
              <a:rPr lang="fr-FR" b="1" kern="0" dirty="0">
                <a:solidFill>
                  <a:srgbClr val="FF0000"/>
                </a:solidFill>
              </a:rPr>
              <a:t>l’IRSN</a:t>
            </a:r>
            <a:r>
              <a:rPr lang="fr-FR" kern="0" dirty="0"/>
              <a:t> en 2006 comme chercheuse au LDRI. </a:t>
            </a:r>
            <a:r>
              <a:rPr lang="fr-FR" b="1" kern="0" dirty="0">
                <a:solidFill>
                  <a:srgbClr val="7D9ED5"/>
                </a:solidFill>
              </a:rPr>
              <a:t>Projet ROSIRIS </a:t>
            </a:r>
            <a:r>
              <a:rPr lang="fr-FR" kern="0" dirty="0"/>
              <a:t>pour améliorer les modèles de risque en RT innovantes=&gt; </a:t>
            </a:r>
            <a:r>
              <a:rPr lang="fr-FR" b="1" kern="0" dirty="0">
                <a:solidFill>
                  <a:srgbClr val="7D9ED5"/>
                </a:solidFill>
              </a:rPr>
              <a:t>2011 joins la collaboration Geant4-DNA </a:t>
            </a:r>
          </a:p>
          <a:p>
            <a:r>
              <a:rPr lang="fr-FR" kern="0" dirty="0"/>
              <a:t>Thèse (2003-CEA/Université Paris Saclay)-et post-doc (2004-2006) KIT, Allemagne sur les ADS pour la  transmutation des déchets radioactifs </a:t>
            </a:r>
          </a:p>
        </p:txBody>
      </p:sp>
    </p:spTree>
    <p:extLst>
      <p:ext uri="{BB962C8B-B14F-4D97-AF65-F5344CB8AC3E}">
        <p14:creationId xmlns:p14="http://schemas.microsoft.com/office/powerpoint/2010/main" val="74748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8751FB5-19F7-7567-5A6C-144DF9B1B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621" y="2791757"/>
            <a:ext cx="2344379" cy="20779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01C139-3E87-480E-B356-FB1C9D72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Efficacité biologique de l’exposition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3A2698-53F4-4309-9215-8E5305E47CF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2410609-5B5A-4A97-A4F6-CFD933C6A89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8148" y="1426020"/>
            <a:ext cx="7749778" cy="137601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FR" dirty="0"/>
              <a:t>Prise en compte actuellement avec les facteurs </a:t>
            </a:r>
            <a:r>
              <a:rPr lang="fr-FR" b="1" dirty="0">
                <a:solidFill>
                  <a:srgbClr val="0070C0"/>
                </a:solidFill>
              </a:rPr>
              <a:t>RBE</a:t>
            </a:r>
            <a:r>
              <a:rPr lang="fr-FR" dirty="0"/>
              <a:t>, </a:t>
            </a:r>
            <a:r>
              <a:rPr lang="fr-FR" b="1" dirty="0">
                <a:solidFill>
                  <a:srgbClr val="0070C0"/>
                </a:solidFill>
              </a:rPr>
              <a:t>Q(L)</a:t>
            </a:r>
            <a:r>
              <a:rPr lang="fr-FR" dirty="0"/>
              <a:t> et </a:t>
            </a:r>
            <a:r>
              <a:rPr lang="fr-FR" b="1" dirty="0" err="1">
                <a:solidFill>
                  <a:srgbClr val="0070C0"/>
                </a:solidFill>
              </a:rPr>
              <a:t>w</a:t>
            </a:r>
            <a:r>
              <a:rPr lang="fr-FR" b="1" baseline="-25000" dirty="0" err="1">
                <a:solidFill>
                  <a:srgbClr val="0070C0"/>
                </a:solidFill>
              </a:rPr>
              <a:t>R</a:t>
            </a:r>
            <a:r>
              <a:rPr lang="fr-FR" b="1" baseline="-25000" dirty="0">
                <a:solidFill>
                  <a:srgbClr val="0070C0"/>
                </a:solidFill>
              </a:rPr>
              <a:t>. </a:t>
            </a:r>
            <a:r>
              <a:rPr lang="fr-FR" dirty="0"/>
              <a:t>Des approximations/mesures qui peuvent s’avérer pas suffisantes pour certaines applications comme en RT.</a:t>
            </a:r>
          </a:p>
          <a:p>
            <a:pPr>
              <a:spcBef>
                <a:spcPts val="600"/>
              </a:spcBef>
            </a:pPr>
            <a:r>
              <a:rPr lang="fr-FR" dirty="0"/>
              <a:t>Les des RI avec la matière sont de nature stochastique. </a:t>
            </a:r>
          </a:p>
          <a:p>
            <a:pPr>
              <a:spcBef>
                <a:spcPts val="600"/>
              </a:spcBef>
            </a:pPr>
            <a:r>
              <a:rPr lang="fr-FR" b="1" kern="1200" dirty="0">
                <a:solidFill>
                  <a:srgbClr val="FF0000"/>
                </a:solidFill>
                <a:latin typeface="+mn-lt"/>
              </a:rPr>
              <a:t>A l’échelle micrométrique </a:t>
            </a:r>
            <a:r>
              <a:rPr lang="fr-FR" dirty="0"/>
              <a:t>(échelle cellulaire), la quantité d’énergie déposée par une irradiation sur une population cellulaire irradiée à une même dose macroscopique D peut être très différente (spectre </a:t>
            </a:r>
            <a:r>
              <a:rPr lang="fr-FR" dirty="0" err="1"/>
              <a:t>microdosimétrque</a:t>
            </a:r>
            <a:r>
              <a:rPr lang="fr-FR" dirty="0"/>
              <a:t>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60B97DC-8272-48C8-BB41-39AB0625E9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021" y="760819"/>
            <a:ext cx="7749381" cy="396000"/>
          </a:xfrm>
        </p:spPr>
        <p:txBody>
          <a:bodyPr/>
          <a:lstStyle/>
          <a:p>
            <a:r>
              <a:rPr lang="fr-FR" dirty="0"/>
              <a:t>Liée à la structure de la trace des différentes qualités de rayonnement à l’échelle microscopique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B9FCE4-B293-1BE5-551A-5740FAA4825D}"/>
              </a:ext>
            </a:extLst>
          </p:cNvPr>
          <p:cNvSpPr txBox="1"/>
          <p:nvPr/>
        </p:nvSpPr>
        <p:spPr>
          <a:xfrm>
            <a:off x="928148" y="3071237"/>
            <a:ext cx="42816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>
                <a:solidFill>
                  <a:srgbClr val="FF0000"/>
                </a:solidFill>
                <a:latin typeface="+mn-lt"/>
              </a:rPr>
              <a:t>Même dose D</a:t>
            </a:r>
            <a:r>
              <a:rPr lang="fr-FR" sz="1400" dirty="0">
                <a:solidFill>
                  <a:srgbClr val="FF0000"/>
                </a:solidFill>
                <a:latin typeface="+mn-lt"/>
              </a:rPr>
              <a:t>=10 mGy à la population </a:t>
            </a:r>
          </a:p>
          <a:p>
            <a:pPr algn="l"/>
            <a:r>
              <a:rPr lang="fr-FR" sz="1400" dirty="0">
                <a:solidFill>
                  <a:srgbClr val="0070C0"/>
                </a:solidFill>
                <a:latin typeface="+mn-lt"/>
              </a:rPr>
              <a:t>Photons:</a:t>
            </a:r>
            <a:r>
              <a:rPr lang="fr-FR" sz="1400" dirty="0">
                <a:latin typeface="+mn-lt"/>
              </a:rPr>
              <a:t> toutes les cellules auront « vu » quelques ionisations </a:t>
            </a:r>
          </a:p>
          <a:p>
            <a:pPr algn="l"/>
            <a:r>
              <a:rPr lang="fr-FR" sz="1400" dirty="0">
                <a:solidFill>
                  <a:srgbClr val="0070C0"/>
                </a:solidFill>
                <a:latin typeface="+mn-lt"/>
              </a:rPr>
              <a:t>Neutrons:</a:t>
            </a:r>
            <a:r>
              <a:rPr lang="fr-FR" sz="1400" dirty="0">
                <a:latin typeface="+mn-lt"/>
              </a:rPr>
              <a:t> la plupart de cellules n’a pas eu d’ionisations. Elles sont concentrées sur quelques cellules.</a:t>
            </a:r>
          </a:p>
          <a:p>
            <a:pPr algn="l"/>
            <a:r>
              <a:rPr lang="fr-FR" sz="1400" b="1" dirty="0">
                <a:solidFill>
                  <a:srgbClr val="FF0000"/>
                </a:solidFill>
                <a:latin typeface="+mn-lt"/>
              </a:rPr>
              <a:t>Les conséquences biologiques de cette irradiation seront différentes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4EF5A826-0F58-1FC8-A767-6FD3396569CE}"/>
              </a:ext>
            </a:extLst>
          </p:cNvPr>
          <p:cNvSpPr txBox="1">
            <a:spLocks/>
          </p:cNvSpPr>
          <p:nvPr/>
        </p:nvSpPr>
        <p:spPr>
          <a:xfrm>
            <a:off x="2683074" y="4876061"/>
            <a:ext cx="60918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75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800"/>
              <a:t>Journées thématiques de la division physique nucléaire de la SFP : </a:t>
            </a:r>
            <a:r>
              <a:rPr lang="fr-FR" sz="800" i="1"/>
              <a:t>Nucléaire et Santé –</a:t>
            </a:r>
            <a:r>
              <a:rPr lang="fr-FR" sz="800"/>
              <a:t>17 octobre 2023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34809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1C139-3E87-480E-B356-FB1C9D72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Efficacité biologique de l’exposition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3A2698-53F4-4309-9215-8E5305E47CF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2410609-5B5A-4A97-A4F6-CFD933C6A89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8148" y="1426020"/>
            <a:ext cx="7749778" cy="1376016"/>
          </a:xfrm>
        </p:spPr>
        <p:txBody>
          <a:bodyPr/>
          <a:lstStyle/>
          <a:p>
            <a:r>
              <a:rPr lang="fr-FR" b="1" kern="1200" dirty="0">
                <a:solidFill>
                  <a:srgbClr val="FF0000"/>
                </a:solidFill>
                <a:latin typeface="+mn-lt"/>
              </a:rPr>
              <a:t>A l’échelle nanométrique </a:t>
            </a:r>
            <a:r>
              <a:rPr lang="fr-FR" dirty="0"/>
              <a:t>(échelle l’ADN), la structure de la trace (distance entre les interactions) peut être très différente. Ceci donne lieu à des dommages au niveau moléculaire très différentes en termes de complexité et distance.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60B97DC-8272-48C8-BB41-39AB0625E9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021" y="760819"/>
            <a:ext cx="7749381" cy="396000"/>
          </a:xfrm>
        </p:spPr>
        <p:txBody>
          <a:bodyPr/>
          <a:lstStyle/>
          <a:p>
            <a:r>
              <a:rPr lang="fr-FR" dirty="0"/>
              <a:t>Liée à la structure de la trace des différentes qualités de rayonnement à l’échelle microscopique</a:t>
            </a:r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E643BCD6-295E-EF44-AC9D-88BBE19BF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98" y="2571750"/>
            <a:ext cx="21764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AFC61D6-BED5-8CBA-A47C-72973871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85" y="2479556"/>
            <a:ext cx="1815692" cy="18728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8CB319A-3DC0-959E-94D2-4F5165378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665" y="2318845"/>
            <a:ext cx="2321891" cy="235393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0D7E786-6BF9-A62A-92F9-576CE4B98F92}"/>
              </a:ext>
            </a:extLst>
          </p:cNvPr>
          <p:cNvSpPr txBox="1"/>
          <p:nvPr/>
        </p:nvSpPr>
        <p:spPr>
          <a:xfrm>
            <a:off x="1513481" y="4615741"/>
            <a:ext cx="8556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50" b="1" dirty="0">
                <a:solidFill>
                  <a:srgbClr val="FF0000"/>
                </a:solidFill>
                <a:latin typeface="+mn-lt"/>
              </a:rPr>
              <a:t>électrons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B4959D-8C29-AC37-4DDD-FCD3567F6B7A}"/>
              </a:ext>
            </a:extLst>
          </p:cNvPr>
          <p:cNvSpPr txBox="1"/>
          <p:nvPr/>
        </p:nvSpPr>
        <p:spPr>
          <a:xfrm>
            <a:off x="3407926" y="4637468"/>
            <a:ext cx="8556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50" b="1" dirty="0">
                <a:solidFill>
                  <a:srgbClr val="FF0000"/>
                </a:solidFill>
                <a:latin typeface="+mn-lt"/>
              </a:rPr>
              <a:t>alphas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6A4E0C-850E-3F65-D71E-C492382B6CE0}"/>
              </a:ext>
            </a:extLst>
          </p:cNvPr>
          <p:cNvSpPr txBox="1"/>
          <p:nvPr/>
        </p:nvSpPr>
        <p:spPr>
          <a:xfrm>
            <a:off x="5678044" y="4029914"/>
            <a:ext cx="3197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</a:rPr>
              <a:t>Différences</a:t>
            </a:r>
            <a:r>
              <a:rPr lang="fr-FR" sz="1400" dirty="0">
                <a:latin typeface="Calibri" panose="020F0502020204030204" pitchFamily="34" charset="0"/>
              </a:rPr>
              <a:t> dans leur prise en charge par  la 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</a:rPr>
              <a:t>réparation cellulaire-</a:t>
            </a:r>
            <a:r>
              <a:rPr lang="fr-FR" sz="1400" dirty="0">
                <a:latin typeface="Calibri" panose="020F0502020204030204" pitchFamily="34" charset="0"/>
              </a:rPr>
              <a:t>&gt; </a:t>
            </a:r>
            <a:r>
              <a:rPr lang="fr-FR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différences dans l’efficacité biologique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C893C404-85D6-41D8-08AF-409C90C5AF9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530674" y="4869657"/>
            <a:ext cx="6091834" cy="273844"/>
          </a:xfrm>
        </p:spPr>
        <p:txBody>
          <a:bodyPr/>
          <a:lstStyle/>
          <a:p>
            <a:r>
              <a:rPr lang="fr-FR" sz="800" dirty="0"/>
              <a:t>Journées thématiques de la division physique nucléaire de la SFP : </a:t>
            </a:r>
            <a:r>
              <a:rPr lang="fr-FR" sz="800" i="1" dirty="0"/>
              <a:t>Nucléaire et Santé –</a:t>
            </a:r>
            <a:r>
              <a:rPr lang="fr-FR" sz="800" dirty="0"/>
              <a:t>17 octobre 2023</a:t>
            </a:r>
          </a:p>
        </p:txBody>
      </p:sp>
    </p:spTree>
    <p:extLst>
      <p:ext uri="{BB962C8B-B14F-4D97-AF65-F5344CB8AC3E}">
        <p14:creationId xmlns:p14="http://schemas.microsoft.com/office/powerpoint/2010/main" val="213188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1C139-3E87-480E-B356-FB1C9D72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Efficacité biologique de l’exposition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3A2698-53F4-4309-9215-8E5305E47CF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2410609-5B5A-4A97-A4F6-CFD933C6A89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28579" y="1250384"/>
            <a:ext cx="7749778" cy="1376016"/>
          </a:xfrm>
        </p:spPr>
        <p:txBody>
          <a:bodyPr/>
          <a:lstStyle/>
          <a:p>
            <a:r>
              <a:rPr lang="fr-FR" dirty="0"/>
              <a:t>ADN: Cible privilégiée à étudier concernant l’efficacité biologique du rayonnement (pas unique)</a:t>
            </a:r>
          </a:p>
          <a:p>
            <a:r>
              <a:rPr lang="fr-FR" b="1" kern="1200" dirty="0">
                <a:solidFill>
                  <a:srgbClr val="0070C0"/>
                </a:solidFill>
                <a:latin typeface="+mn-lt"/>
              </a:rPr>
              <a:t>Structure complexe au niveau </a:t>
            </a:r>
            <a:r>
              <a:rPr lang="fr-FR" b="1" kern="1200" dirty="0" err="1">
                <a:solidFill>
                  <a:srgbClr val="0070C0"/>
                </a:solidFill>
                <a:latin typeface="+mn-lt"/>
              </a:rPr>
              <a:t>nanometrique</a:t>
            </a:r>
            <a:r>
              <a:rPr lang="fr-FR" b="1" kern="1200" dirty="0">
                <a:solidFill>
                  <a:srgbClr val="0070C0"/>
                </a:solidFill>
                <a:latin typeface="+mn-lt"/>
              </a:rPr>
              <a:t> et micrométrique, à prendre en compte en combinaison avec les dépôts d’énergie.</a:t>
            </a:r>
            <a:r>
              <a:rPr lang="fr-FR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60B97DC-8272-48C8-BB41-39AB0625E9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021" y="760819"/>
            <a:ext cx="7749381" cy="396000"/>
          </a:xfrm>
        </p:spPr>
        <p:txBody>
          <a:bodyPr/>
          <a:lstStyle/>
          <a:p>
            <a:r>
              <a:rPr lang="fr-FR" dirty="0"/>
              <a:t>Organisation </a:t>
            </a:r>
            <a:r>
              <a:rPr lang="fr-FR" dirty="0" err="1"/>
              <a:t>multiéchelle</a:t>
            </a:r>
            <a:r>
              <a:rPr lang="fr-FR" dirty="0"/>
              <a:t> de </a:t>
            </a:r>
            <a:r>
              <a:rPr lang="fr-FR" dirty="0" err="1"/>
              <a:t>l’adn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6FA6A6-FAF0-6325-FC64-8FD626A7D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87" y="2146858"/>
            <a:ext cx="3384248" cy="15457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8D7253-E36A-4DE7-4E4A-900DDB3A2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21" y="2394452"/>
            <a:ext cx="2673895" cy="247520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97D69FD-8F8C-D2DA-7E7A-01E79F638C9A}"/>
              </a:ext>
            </a:extLst>
          </p:cNvPr>
          <p:cNvSpPr txBox="1"/>
          <p:nvPr/>
        </p:nvSpPr>
        <p:spPr>
          <a:xfrm>
            <a:off x="3672967" y="3803435"/>
            <a:ext cx="5617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>
                <a:latin typeface="+mn-lt"/>
              </a:rPr>
              <a:t>Cellule eucaryote « saine »: ~6,2Gbp distribues différemment selon:</a:t>
            </a:r>
          </a:p>
          <a:p>
            <a:pPr algn="l"/>
            <a:r>
              <a:rPr lang="fr-FR" sz="1400" dirty="0">
                <a:latin typeface="+mn-lt"/>
              </a:rPr>
              <a:t>-le stade du cycle cellulaire </a:t>
            </a:r>
          </a:p>
          <a:p>
            <a:pPr algn="l"/>
            <a:r>
              <a:rPr lang="fr-FR" sz="1400" dirty="0">
                <a:latin typeface="+mn-lt"/>
              </a:rPr>
              <a:t>-le volume du noyau</a:t>
            </a:r>
          </a:p>
          <a:p>
            <a:pPr algn="l"/>
            <a:r>
              <a:rPr lang="fr-FR" sz="1400" dirty="0">
                <a:latin typeface="+mn-lt"/>
              </a:rPr>
              <a:t>-la compaction de la fibre de chromatine (</a:t>
            </a:r>
            <a:r>
              <a:rPr lang="fr-FR" sz="1400" dirty="0" err="1">
                <a:latin typeface="+mn-lt"/>
              </a:rPr>
              <a:t>hétero</a:t>
            </a:r>
            <a:r>
              <a:rPr lang="fr-FR" sz="1400" dirty="0">
                <a:latin typeface="+mn-lt"/>
              </a:rPr>
              <a:t>/euchromatine)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D54270EA-A5E2-F45E-B92D-EC050395BA0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530674" y="4869657"/>
            <a:ext cx="6091834" cy="273844"/>
          </a:xfrm>
        </p:spPr>
        <p:txBody>
          <a:bodyPr/>
          <a:lstStyle/>
          <a:p>
            <a:r>
              <a:rPr lang="fr-FR" sz="800" dirty="0"/>
              <a:t>Journées thématiques de la division physique nucléaire de la SFP : </a:t>
            </a:r>
            <a:r>
              <a:rPr lang="fr-FR" sz="800" i="1" dirty="0"/>
              <a:t>Nucléaire et Santé –</a:t>
            </a:r>
            <a:r>
              <a:rPr lang="fr-FR" sz="800" dirty="0"/>
              <a:t>17 octobre 2023</a:t>
            </a:r>
          </a:p>
        </p:txBody>
      </p:sp>
    </p:spTree>
    <p:extLst>
      <p:ext uri="{BB962C8B-B14F-4D97-AF65-F5344CB8AC3E}">
        <p14:creationId xmlns:p14="http://schemas.microsoft.com/office/powerpoint/2010/main" val="87831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3A2698-53F4-4309-9215-8E5305E47CF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23301" y="4869657"/>
            <a:ext cx="520702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CC249-5D5B-4515-B0B4-8C29B88314F6}" type="slidenum">
              <a:rPr lang="fr-FR" smtClean="0"/>
              <a:pPr>
                <a:spcAft>
                  <a:spcPts val="600"/>
                </a:spcAft>
              </a:pPr>
              <a:t>6</a:t>
            </a:fld>
            <a:endParaRPr lang="fr-FR"/>
          </a:p>
        </p:txBody>
      </p:sp>
      <p:pic>
        <p:nvPicPr>
          <p:cNvPr id="43" name="Image 42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7BDA76F8-462D-A8F9-B170-A14AA8A3B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66" y="1838415"/>
            <a:ext cx="6369675" cy="2309009"/>
          </a:xfrm>
          <a:prstGeom prst="rect">
            <a:avLst/>
          </a:prstGeom>
          <a:noFill/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60B97DC-8272-48C8-BB41-39AB0625E9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3125" y="1275164"/>
            <a:ext cx="7749381" cy="396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200" dirty="0"/>
              <a:t>Approche mécanistique</a:t>
            </a:r>
          </a:p>
        </p:txBody>
      </p:sp>
      <p:sp>
        <p:nvSpPr>
          <p:cNvPr id="46" name="Titre 1">
            <a:extLst>
              <a:ext uri="{FF2B5EF4-FFF2-40B4-BE49-F238E27FC236}">
                <a16:creationId xmlns:a16="http://schemas.microsoft.com/office/drawing/2014/main" id="{193FCA9F-AF52-CF5C-37B1-01AFCA24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338138"/>
            <a:ext cx="7750175" cy="431800"/>
          </a:xfrm>
        </p:spPr>
        <p:txBody>
          <a:bodyPr/>
          <a:lstStyle/>
          <a:p>
            <a:r>
              <a:rPr lang="fr-FR" dirty="0"/>
              <a:t>Efficacité biologique de l’exposition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70EC288-8E04-FD14-45B9-221CD97578F2}"/>
              </a:ext>
            </a:extLst>
          </p:cNvPr>
          <p:cNvSpPr txBox="1"/>
          <p:nvPr/>
        </p:nvSpPr>
        <p:spPr>
          <a:xfrm>
            <a:off x="439905" y="4282142"/>
            <a:ext cx="861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>
                <a:solidFill>
                  <a:srgbClr val="FF0000"/>
                </a:solidFill>
                <a:latin typeface="+mn-lt"/>
              </a:rPr>
              <a:t>Suivi des différences initiales </a:t>
            </a:r>
            <a:r>
              <a:rPr lang="fr-FR" sz="1400" dirty="0">
                <a:latin typeface="+mn-lt"/>
              </a:rPr>
              <a:t>dans le dépôt d’énergie lors des étapes chimiques et réparation afin de déterminer les effets biologiques attendus pour un type de rayonnement donné (modalité d’exposition)-&gt; </a:t>
            </a:r>
            <a:r>
              <a:rPr lang="fr-FR" sz="1400" b="1" dirty="0">
                <a:solidFill>
                  <a:srgbClr val="FF0000"/>
                </a:solidFill>
                <a:latin typeface="+mn-lt"/>
              </a:rPr>
              <a:t>Dose biologique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90648D3-EF2C-96C5-4329-38EB0E7CCB3C}"/>
              </a:ext>
            </a:extLst>
          </p:cNvPr>
          <p:cNvSpPr txBox="1"/>
          <p:nvPr/>
        </p:nvSpPr>
        <p:spPr>
          <a:xfrm>
            <a:off x="417513" y="734466"/>
            <a:ext cx="861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>
                <a:solidFill>
                  <a:srgbClr val="FF0000"/>
                </a:solidFill>
                <a:latin typeface="+mn-lt"/>
              </a:rPr>
              <a:t>Prédire les différences d’efficacité biologique de différents types d’irradiation est particulièrement important en RT innovantes : proton/hadronthérapie, BNCT, nanoparticules, médecine nucléaire avec émetteurs alphas, Flash?</a:t>
            </a:r>
          </a:p>
        </p:txBody>
      </p:sp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18B730E9-BBC9-8E3D-85A2-C518D017ED1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530674" y="4869657"/>
            <a:ext cx="6091834" cy="273844"/>
          </a:xfrm>
        </p:spPr>
        <p:txBody>
          <a:bodyPr/>
          <a:lstStyle/>
          <a:p>
            <a:r>
              <a:rPr lang="fr-FR" sz="800" dirty="0"/>
              <a:t>Journées thématiques de la division physique nucléaire de la SFP : </a:t>
            </a:r>
            <a:r>
              <a:rPr lang="fr-FR" sz="800" i="1" dirty="0"/>
              <a:t>Nucléaire et Santé –</a:t>
            </a:r>
            <a:r>
              <a:rPr lang="fr-FR" sz="800" dirty="0"/>
              <a:t>17 octobre 2023</a:t>
            </a:r>
          </a:p>
        </p:txBody>
      </p:sp>
    </p:spTree>
    <p:extLst>
      <p:ext uri="{BB962C8B-B14F-4D97-AF65-F5344CB8AC3E}">
        <p14:creationId xmlns:p14="http://schemas.microsoft.com/office/powerpoint/2010/main" val="41996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3A2698-53F4-4309-9215-8E5305E47CF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23301" y="4869657"/>
            <a:ext cx="520702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CC249-5D5B-4515-B0B4-8C29B88314F6}" type="slidenum">
              <a:rPr lang="fr-FR" smtClean="0"/>
              <a:pPr>
                <a:spcAft>
                  <a:spcPts val="600"/>
                </a:spcAft>
              </a:pPr>
              <a:t>7</a:t>
            </a:fld>
            <a:endParaRPr lang="fr-FR"/>
          </a:p>
        </p:txBody>
      </p:sp>
      <p:sp>
        <p:nvSpPr>
          <p:cNvPr id="46" name="Titre 1">
            <a:extLst>
              <a:ext uri="{FF2B5EF4-FFF2-40B4-BE49-F238E27FC236}">
                <a16:creationId xmlns:a16="http://schemas.microsoft.com/office/drawing/2014/main" id="{193FCA9F-AF52-CF5C-37B1-01AFCA24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338138"/>
            <a:ext cx="7750175" cy="431800"/>
          </a:xfrm>
        </p:spPr>
        <p:txBody>
          <a:bodyPr/>
          <a:lstStyle/>
          <a:p>
            <a:r>
              <a:rPr lang="fr-FR" dirty="0"/>
              <a:t>Simulation avec le code MC Geant4-DNA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B70FF9-46CA-8035-5BC3-A15CBD69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27" y="1149810"/>
            <a:ext cx="6091835" cy="322946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BC1A59D2-E036-735B-5210-0C929FC56E24}"/>
              </a:ext>
            </a:extLst>
          </p:cNvPr>
          <p:cNvSpPr/>
          <p:nvPr/>
        </p:nvSpPr>
        <p:spPr>
          <a:xfrm>
            <a:off x="6599945" y="3697855"/>
            <a:ext cx="1862418" cy="5916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B742B8-2F2E-D36C-78BE-D4FAD77E1B06}"/>
              </a:ext>
            </a:extLst>
          </p:cNvPr>
          <p:cNvSpPr txBox="1"/>
          <p:nvPr/>
        </p:nvSpPr>
        <p:spPr>
          <a:xfrm>
            <a:off x="6824354" y="3793635"/>
            <a:ext cx="1598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b="1" kern="0" dirty="0">
                <a:solidFill>
                  <a:srgbClr val="7D9ED5"/>
                </a:solidFill>
              </a:rPr>
              <a:t>Modèles de réparation DSB-&gt; mort cellulaire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4CF7612-95A9-082A-11A0-0906E958E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120" y="193036"/>
            <a:ext cx="1998068" cy="66093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2B0E9EA-8D82-042F-C2BC-0FF649076F9D}"/>
              </a:ext>
            </a:extLst>
          </p:cNvPr>
          <p:cNvSpPr txBox="1"/>
          <p:nvPr/>
        </p:nvSpPr>
        <p:spPr>
          <a:xfrm>
            <a:off x="5943599" y="949755"/>
            <a:ext cx="287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/>
              <a:t>Initié en 2001 par l’ESA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D9ED5"/>
                </a:solidFill>
              </a:rPr>
              <a:t>Objectif:</a:t>
            </a:r>
            <a:r>
              <a:rPr lang="fr-FR" sz="1200" dirty="0"/>
              <a:t> éteindre le code MC Geant4 pour la simulation des interactions des RI avec les systèmes biologiques afin de prédire leur efficacité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/>
              <a:t>Rendre les outils de la simulation </a:t>
            </a:r>
            <a:r>
              <a:rPr lang="fr-FR" sz="1200" b="1" dirty="0">
                <a:solidFill>
                  <a:srgbClr val="FF0000"/>
                </a:solidFill>
              </a:rPr>
              <a:t>open source</a:t>
            </a:r>
            <a:r>
              <a:rPr lang="fr-FR" sz="1200" dirty="0">
                <a:solidFill>
                  <a:srgbClr val="FF0000"/>
                </a:solidFill>
              </a:rPr>
              <a:t> </a:t>
            </a:r>
            <a:r>
              <a:rPr lang="fr-FR" sz="1200" dirty="0"/>
              <a:t>pour permettre leur amélioration continue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/>
              <a:t>Aujourd’hui: </a:t>
            </a:r>
            <a:r>
              <a:rPr lang="fr-FR" sz="1200" b="1" dirty="0">
                <a:solidFill>
                  <a:srgbClr val="7D9ED5"/>
                </a:solidFill>
              </a:rPr>
              <a:t>activité du groupe  Geant4 collaboration « </a:t>
            </a:r>
            <a:r>
              <a:rPr lang="fr-FR" sz="1200" b="1" dirty="0" err="1">
                <a:solidFill>
                  <a:srgbClr val="7D9ED5"/>
                </a:solidFill>
              </a:rPr>
              <a:t>low</a:t>
            </a:r>
            <a:r>
              <a:rPr lang="fr-FR" sz="1200" b="1" dirty="0">
                <a:solidFill>
                  <a:srgbClr val="7D9ED5"/>
                </a:solidFill>
              </a:rPr>
              <a:t> </a:t>
            </a:r>
            <a:r>
              <a:rPr lang="fr-FR" sz="1200" b="1" dirty="0" err="1">
                <a:solidFill>
                  <a:srgbClr val="7D9ED5"/>
                </a:solidFill>
              </a:rPr>
              <a:t>energy</a:t>
            </a:r>
            <a:r>
              <a:rPr lang="fr-FR" sz="1200" b="1" dirty="0">
                <a:solidFill>
                  <a:srgbClr val="7D9ED5"/>
                </a:solidFill>
              </a:rPr>
              <a:t> </a:t>
            </a:r>
            <a:r>
              <a:rPr lang="fr-FR" sz="1200" b="1" dirty="0" err="1">
                <a:solidFill>
                  <a:srgbClr val="7D9ED5"/>
                </a:solidFill>
              </a:rPr>
              <a:t>electromagnetic</a:t>
            </a:r>
            <a:r>
              <a:rPr lang="fr-FR" sz="1200" b="1" dirty="0">
                <a:solidFill>
                  <a:srgbClr val="7D9ED5"/>
                </a:solidFill>
              </a:rPr>
              <a:t> </a:t>
            </a:r>
            <a:r>
              <a:rPr lang="fr-FR" sz="1200" b="1" dirty="0" err="1">
                <a:solidFill>
                  <a:srgbClr val="7D9ED5"/>
                </a:solidFill>
              </a:rPr>
              <a:t>physics</a:t>
            </a:r>
            <a:r>
              <a:rPr lang="fr-FR" sz="1200" b="1" dirty="0">
                <a:solidFill>
                  <a:srgbClr val="7D9ED5"/>
                </a:solidFill>
              </a:rPr>
              <a:t> » </a:t>
            </a:r>
            <a:r>
              <a:rPr lang="fr-FR" sz="1200" dirty="0"/>
              <a:t>coordonné par S. Incerti CNRS/IN2P3 depuis 2008</a:t>
            </a:r>
          </a:p>
        </p:txBody>
      </p:sp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EB0A3775-9602-0049-E4F4-2CAF7FCFDE6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530674" y="4869657"/>
            <a:ext cx="6091834" cy="273844"/>
          </a:xfrm>
        </p:spPr>
        <p:txBody>
          <a:bodyPr/>
          <a:lstStyle/>
          <a:p>
            <a:r>
              <a:rPr lang="fr-FR" sz="800" dirty="0"/>
              <a:t>Journées thématiques de la division physique nucléaire de la SFP : </a:t>
            </a:r>
            <a:r>
              <a:rPr lang="fr-FR" sz="800" i="1" dirty="0"/>
              <a:t>Nucléaire et Santé –</a:t>
            </a:r>
            <a:r>
              <a:rPr lang="fr-FR" sz="800" dirty="0"/>
              <a:t>17 octobre 2023</a:t>
            </a:r>
          </a:p>
        </p:txBody>
      </p:sp>
    </p:spTree>
    <p:extLst>
      <p:ext uri="{BB962C8B-B14F-4D97-AF65-F5344CB8AC3E}">
        <p14:creationId xmlns:p14="http://schemas.microsoft.com/office/powerpoint/2010/main" val="412538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3A2698-53F4-4309-9215-8E5305E47CF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23301" y="4869657"/>
            <a:ext cx="520702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CC249-5D5B-4515-B0B4-8C29B88314F6}" type="slidenum">
              <a:rPr lang="fr-FR" smtClean="0"/>
              <a:pPr>
                <a:spcAft>
                  <a:spcPts val="600"/>
                </a:spcAft>
              </a:pPr>
              <a:t>8</a:t>
            </a:fld>
            <a:endParaRPr lang="fr-FR"/>
          </a:p>
        </p:txBody>
      </p:sp>
      <p:sp>
        <p:nvSpPr>
          <p:cNvPr id="46" name="Titre 1">
            <a:extLst>
              <a:ext uri="{FF2B5EF4-FFF2-40B4-BE49-F238E27FC236}">
                <a16:creationId xmlns:a16="http://schemas.microsoft.com/office/drawing/2014/main" id="{193FCA9F-AF52-CF5C-37B1-01AFCA24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338138"/>
            <a:ext cx="7750175" cy="431800"/>
          </a:xfrm>
        </p:spPr>
        <p:txBody>
          <a:bodyPr/>
          <a:lstStyle/>
          <a:p>
            <a:r>
              <a:rPr lang="fr-FR" dirty="0"/>
              <a:t>Simulation avec le code MC Geant4-DNA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4CF7612-95A9-082A-11A0-0906E958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120" y="193036"/>
            <a:ext cx="1998068" cy="660939"/>
          </a:xfrm>
          <a:prstGeom prst="rect">
            <a:avLst/>
          </a:prstGeom>
        </p:spPr>
      </p:pic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3D8D7441-2BA0-0351-94D2-4BD36F9507A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63541" y="1116053"/>
            <a:ext cx="7750175" cy="3753603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Etape physique (Track structure code):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interactions discrètes ( pas de « </a:t>
            </a:r>
            <a:r>
              <a:rPr lang="fr-FR" dirty="0" err="1"/>
              <a:t>condensed</a:t>
            </a:r>
            <a:r>
              <a:rPr lang="fr-FR" dirty="0"/>
              <a:t> </a:t>
            </a:r>
            <a:r>
              <a:rPr lang="fr-FR" dirty="0" err="1"/>
              <a:t>history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 »  pour les électrons);</a:t>
            </a:r>
          </a:p>
          <a:p>
            <a:pPr lvl="1"/>
            <a:r>
              <a:rPr lang="fr-FR" dirty="0"/>
              <a:t> transport d’électrons jusqu’à ~7 eV. </a:t>
            </a:r>
          </a:p>
          <a:p>
            <a:pPr lvl="1"/>
            <a:r>
              <a:rPr lang="fr-FR" dirty="0"/>
              <a:t>Sections efficaces de électrons, protons, alphas (+ autres ions) calculées pour l’eau liquide. Différents modèles physiques (options). </a:t>
            </a:r>
          </a:p>
          <a:p>
            <a:pPr lvl="1"/>
            <a:r>
              <a:rPr lang="fr-FR" dirty="0"/>
              <a:t>Sections efficaces dans quelques matériaux biologiques (précurseurs ADN, bases ADN), Au, N</a:t>
            </a:r>
            <a:r>
              <a:rPr lang="fr-FR" baseline="-25000" dirty="0"/>
              <a:t>2. </a:t>
            </a:r>
          </a:p>
          <a:p>
            <a:pPr lvl="1"/>
            <a:endParaRPr lang="fr-FR" baseline="-25000" dirty="0"/>
          </a:p>
          <a:p>
            <a:r>
              <a:rPr lang="fr-FR" b="1" kern="1200" dirty="0">
                <a:solidFill>
                  <a:srgbClr val="FF0000"/>
                </a:solidFill>
                <a:latin typeface="+mn-lt"/>
              </a:rPr>
              <a:t>Etape physico chimique/ Chimique:</a:t>
            </a:r>
          </a:p>
          <a:p>
            <a:pPr lvl="1"/>
            <a:r>
              <a:rPr lang="fr-FR" kern="1200" dirty="0">
                <a:latin typeface="+mn-lt"/>
              </a:rPr>
              <a:t>Différentes approches: </a:t>
            </a:r>
            <a:r>
              <a:rPr lang="fr-FR" kern="1200" dirty="0" err="1">
                <a:latin typeface="+mn-lt"/>
              </a:rPr>
              <a:t>Step</a:t>
            </a:r>
            <a:r>
              <a:rPr lang="fr-FR" kern="1200" dirty="0">
                <a:latin typeface="+mn-lt"/>
              </a:rPr>
              <a:t> by </a:t>
            </a:r>
            <a:r>
              <a:rPr lang="fr-FR" kern="1200" dirty="0" err="1">
                <a:latin typeface="+mn-lt"/>
              </a:rPr>
              <a:t>Step</a:t>
            </a:r>
            <a:r>
              <a:rPr lang="fr-FR" kern="1200" dirty="0">
                <a:latin typeface="+mn-lt"/>
              </a:rPr>
              <a:t>, Independent </a:t>
            </a:r>
            <a:r>
              <a:rPr lang="fr-FR" kern="1200" dirty="0" err="1">
                <a:latin typeface="+mn-lt"/>
              </a:rPr>
              <a:t>Reaction</a:t>
            </a:r>
            <a:r>
              <a:rPr lang="fr-FR" kern="1200" dirty="0">
                <a:latin typeface="+mn-lt"/>
              </a:rPr>
              <a:t> Time (IRT), IRT--Sync (pour le calcul des dommages à l’ADN)</a:t>
            </a:r>
          </a:p>
          <a:p>
            <a:r>
              <a:rPr lang="fr-FR" b="1" kern="1200" dirty="0">
                <a:solidFill>
                  <a:srgbClr val="FF0000"/>
                </a:solidFill>
                <a:latin typeface="+mn-lt"/>
              </a:rPr>
              <a:t>Modèles géométriques:</a:t>
            </a:r>
          </a:p>
          <a:p>
            <a:pPr lvl="1"/>
            <a:r>
              <a:rPr lang="fr-FR" kern="1200" dirty="0">
                <a:latin typeface="+mn-lt"/>
              </a:rPr>
              <a:t>Plasmides, bactéries, neurones, contenu ADN cellule saine (</a:t>
            </a:r>
            <a:r>
              <a:rPr lang="fr-FR" kern="1200" dirty="0" err="1">
                <a:latin typeface="+mn-lt"/>
              </a:rPr>
              <a:t>DNAFabric</a:t>
            </a:r>
            <a:r>
              <a:rPr lang="fr-FR" kern="1200" dirty="0">
                <a:latin typeface="+mn-lt"/>
              </a:rPr>
              <a:t>, géométries fractales), etc..</a:t>
            </a:r>
          </a:p>
          <a:p>
            <a:r>
              <a:rPr lang="fr-FR" b="1" kern="1200" dirty="0">
                <a:solidFill>
                  <a:srgbClr val="FF0000"/>
                </a:solidFill>
                <a:latin typeface="+mn-lt"/>
              </a:rPr>
              <a:t>Modèles de réparation:  </a:t>
            </a:r>
          </a:p>
          <a:p>
            <a:pPr lvl="1"/>
            <a:r>
              <a:rPr lang="fr-FR" kern="1200" dirty="0">
                <a:latin typeface="+mn-lt"/>
              </a:rPr>
              <a:t>O. </a:t>
            </a:r>
            <a:r>
              <a:rPr lang="fr-FR" kern="1200" dirty="0" err="1">
                <a:latin typeface="+mn-lt"/>
              </a:rPr>
              <a:t>Belov</a:t>
            </a:r>
            <a:r>
              <a:rPr lang="fr-FR" kern="1200" dirty="0">
                <a:latin typeface="+mn-lt"/>
              </a:rPr>
              <a:t> (cinétique réparations DSB); </a:t>
            </a:r>
            <a:r>
              <a:rPr lang="fr-FR" kern="1200" dirty="0" err="1">
                <a:latin typeface="+mn-lt"/>
              </a:rPr>
              <a:t>Two</a:t>
            </a:r>
            <a:r>
              <a:rPr lang="fr-FR" kern="1200" dirty="0">
                <a:latin typeface="+mn-lt"/>
              </a:rPr>
              <a:t> </a:t>
            </a:r>
            <a:r>
              <a:rPr lang="fr-FR" kern="1200" dirty="0" err="1">
                <a:latin typeface="+mn-lt"/>
              </a:rPr>
              <a:t>Lesion</a:t>
            </a:r>
            <a:r>
              <a:rPr lang="fr-FR" kern="1200" dirty="0">
                <a:latin typeface="+mn-lt"/>
              </a:rPr>
              <a:t> </a:t>
            </a:r>
            <a:r>
              <a:rPr lang="fr-FR" kern="1200" dirty="0" err="1">
                <a:latin typeface="+mn-lt"/>
              </a:rPr>
              <a:t>Kinetic</a:t>
            </a:r>
            <a:r>
              <a:rPr lang="fr-FR" kern="1200" dirty="0">
                <a:latin typeface="+mn-lt"/>
              </a:rPr>
              <a:t> model (</a:t>
            </a:r>
            <a:r>
              <a:rPr lang="fr-FR" kern="1200" dirty="0"/>
              <a:t>courbes de survie</a:t>
            </a:r>
            <a:r>
              <a:rPr lang="fr-FR" kern="1200" dirty="0">
                <a:latin typeface="+mn-lt"/>
              </a:rPr>
              <a:t>); LEM-IV (</a:t>
            </a:r>
            <a:r>
              <a:rPr lang="fr-FR" kern="1200" dirty="0" err="1"/>
              <a:t>DSBs</a:t>
            </a:r>
            <a:r>
              <a:rPr lang="fr-FR" kern="1200" dirty="0"/>
              <a:t> </a:t>
            </a:r>
            <a:r>
              <a:rPr lang="fr-FR" kern="1200" dirty="0" err="1"/>
              <a:t>persistents</a:t>
            </a:r>
            <a:r>
              <a:rPr lang="fr-FR" kern="1200" dirty="0">
                <a:latin typeface="+mn-lt"/>
              </a:rPr>
              <a:t>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6D7FBD-6D39-388F-B581-22AD5ECD681A}"/>
              </a:ext>
            </a:extLst>
          </p:cNvPr>
          <p:cNvSpPr txBox="1"/>
          <p:nvPr/>
        </p:nvSpPr>
        <p:spPr>
          <a:xfrm>
            <a:off x="3438370" y="853975"/>
            <a:ext cx="20009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http//geant4-dna.org</a:t>
            </a:r>
            <a:endParaRPr lang="fr-FR" sz="1400" b="1" dirty="0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EEDAF166-1EEE-2E0B-AE20-AC6978FB9D4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530674" y="4869657"/>
            <a:ext cx="6091834" cy="273844"/>
          </a:xfrm>
        </p:spPr>
        <p:txBody>
          <a:bodyPr/>
          <a:lstStyle/>
          <a:p>
            <a:r>
              <a:rPr lang="fr-FR" sz="800" dirty="0"/>
              <a:t>Journées thématiques de la division physique nucléaire de la SFP : </a:t>
            </a:r>
            <a:r>
              <a:rPr lang="fr-FR" sz="800" i="1" dirty="0"/>
              <a:t>Nucléaire et Santé –</a:t>
            </a:r>
            <a:r>
              <a:rPr lang="fr-FR" sz="800" dirty="0"/>
              <a:t>17 octobre 2023</a:t>
            </a:r>
          </a:p>
        </p:txBody>
      </p:sp>
    </p:spTree>
    <p:extLst>
      <p:ext uri="{BB962C8B-B14F-4D97-AF65-F5344CB8AC3E}">
        <p14:creationId xmlns:p14="http://schemas.microsoft.com/office/powerpoint/2010/main" val="11263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3A2698-53F4-4309-9215-8E5305E47CF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23301" y="4869657"/>
            <a:ext cx="520702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CC249-5D5B-4515-B0B4-8C29B88314F6}" type="slidenum">
              <a:rPr lang="fr-FR" smtClean="0"/>
              <a:pPr>
                <a:spcAft>
                  <a:spcPts val="600"/>
                </a:spcAft>
              </a:pPr>
              <a:t>9</a:t>
            </a:fld>
            <a:endParaRPr lang="fr-FR"/>
          </a:p>
        </p:txBody>
      </p:sp>
      <p:sp>
        <p:nvSpPr>
          <p:cNvPr id="46" name="Titre 1">
            <a:extLst>
              <a:ext uri="{FF2B5EF4-FFF2-40B4-BE49-F238E27FC236}">
                <a16:creationId xmlns:a16="http://schemas.microsoft.com/office/drawing/2014/main" id="{193FCA9F-AF52-CF5C-37B1-01AFCA24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338138"/>
            <a:ext cx="7750175" cy="431800"/>
          </a:xfrm>
        </p:spPr>
        <p:txBody>
          <a:bodyPr/>
          <a:lstStyle/>
          <a:p>
            <a:r>
              <a:rPr lang="fr-FR" dirty="0"/>
              <a:t>Simulation avec le code MC Geant4-DNA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4CF7612-95A9-082A-11A0-0906E958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120" y="193036"/>
            <a:ext cx="1998068" cy="660939"/>
          </a:xfrm>
          <a:prstGeom prst="rect">
            <a:avLst/>
          </a:prstGeom>
        </p:spPr>
      </p:pic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3D8D7441-2BA0-0351-94D2-4BD36F9507A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63541" y="1116053"/>
            <a:ext cx="7750175" cy="3753603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Sur la page de la collaboration vous pourrez trouver:</a:t>
            </a:r>
          </a:p>
          <a:p>
            <a:r>
              <a:rPr lang="fr-FR" b="1" dirty="0"/>
              <a:t>Les liens aux articles scientifiques expliquant chacun de ses aspects</a:t>
            </a:r>
          </a:p>
          <a:p>
            <a:r>
              <a:rPr lang="fr-FR" b="1" dirty="0"/>
              <a:t>Les informations nécessaires sur les exemples Geant4-DNA adaptés à chaque aspect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6D7FBD-6D39-388F-B581-22AD5ECD681A}"/>
              </a:ext>
            </a:extLst>
          </p:cNvPr>
          <p:cNvSpPr txBox="1"/>
          <p:nvPr/>
        </p:nvSpPr>
        <p:spPr>
          <a:xfrm>
            <a:off x="3438370" y="853975"/>
            <a:ext cx="20009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http//geant4-dna.org</a:t>
            </a:r>
            <a:endParaRPr lang="fr-FR" sz="1400" b="1" dirty="0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CF5D1636-776B-BA9E-90A3-6BE2310F9F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530674" y="4869657"/>
            <a:ext cx="6091834" cy="273844"/>
          </a:xfrm>
        </p:spPr>
        <p:txBody>
          <a:bodyPr/>
          <a:lstStyle/>
          <a:p>
            <a:r>
              <a:rPr lang="fr-FR" sz="800" dirty="0"/>
              <a:t>Journées thématiques de la division physique nucléaire de la SFP : </a:t>
            </a:r>
            <a:r>
              <a:rPr lang="fr-FR" sz="800" i="1" dirty="0"/>
              <a:t>Nucléaire et Santé –</a:t>
            </a:r>
            <a:r>
              <a:rPr lang="fr-FR" sz="800" dirty="0"/>
              <a:t>17 octobre 2023</a:t>
            </a:r>
          </a:p>
        </p:txBody>
      </p:sp>
    </p:spTree>
    <p:extLst>
      <p:ext uri="{BB962C8B-B14F-4D97-AF65-F5344CB8AC3E}">
        <p14:creationId xmlns:p14="http://schemas.microsoft.com/office/powerpoint/2010/main" val="34125541"/>
      </p:ext>
    </p:extLst>
  </p:cSld>
  <p:clrMapOvr>
    <a:masterClrMapping/>
  </p:clrMapOvr>
</p:sld>
</file>

<file path=ppt/theme/theme1.xml><?xml version="1.0" encoding="utf-8"?>
<a:theme xmlns:a="http://schemas.openxmlformats.org/drawingml/2006/main" name="I - PAGES INTERIEURES">
  <a:themeElements>
    <a:clrScheme name="IRSN PPT 2">
      <a:dk1>
        <a:sysClr val="windowText" lastClr="000000"/>
      </a:dk1>
      <a:lt1>
        <a:sysClr val="window" lastClr="FFFFFF"/>
      </a:lt1>
      <a:dk2>
        <a:srgbClr val="000000"/>
      </a:dk2>
      <a:lt2>
        <a:srgbClr val="FFDE14"/>
      </a:lt2>
      <a:accent1>
        <a:srgbClr val="E83C4E"/>
      </a:accent1>
      <a:accent2>
        <a:srgbClr val="90B0DD"/>
      </a:accent2>
      <a:accent3>
        <a:srgbClr val="283583"/>
      </a:accent3>
      <a:accent4>
        <a:srgbClr val="8C8985"/>
      </a:accent4>
      <a:accent5>
        <a:srgbClr val="FF9800"/>
      </a:accent5>
      <a:accent6>
        <a:srgbClr val="228848"/>
      </a:accent6>
      <a:hlink>
        <a:srgbClr val="283583"/>
      </a:hlink>
      <a:folHlink>
        <a:srgbClr val="28358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5793C9"/>
        </a:dk2>
        <a:lt2>
          <a:srgbClr val="808080"/>
        </a:lt2>
        <a:accent1>
          <a:srgbClr val="91B1D9"/>
        </a:accent1>
        <a:accent2>
          <a:srgbClr val="E63D4D"/>
        </a:accent2>
        <a:accent3>
          <a:srgbClr val="FFFFFF"/>
        </a:accent3>
        <a:accent4>
          <a:srgbClr val="000000"/>
        </a:accent4>
        <a:accent5>
          <a:srgbClr val="C7D5E9"/>
        </a:accent5>
        <a:accent6>
          <a:srgbClr val="D036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rsn_frm_296 (1).potx" id="{508AE6B0-3CD1-42DE-8CD0-64001F8470F0}" vid="{C00FF707-1926-4CA2-83CA-36B3C09BF0DF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I - COUVERTURES">
  <a:themeElements>
    <a:clrScheme name="IRSN 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83C4E"/>
      </a:accent1>
      <a:accent2>
        <a:srgbClr val="90B0DD"/>
      </a:accent2>
      <a:accent3>
        <a:srgbClr val="283583"/>
      </a:accent3>
      <a:accent4>
        <a:srgbClr val="8C8985"/>
      </a:accent4>
      <a:accent5>
        <a:srgbClr val="FF9800"/>
      </a:accent5>
      <a:accent6>
        <a:srgbClr val="228848"/>
      </a:accent6>
      <a:hlink>
        <a:srgbClr val="283583"/>
      </a:hlink>
      <a:folHlink>
        <a:srgbClr val="283583"/>
      </a:folHlink>
    </a:clrScheme>
    <a:fontScheme name="Modèle par défau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5793C9"/>
        </a:dk2>
        <a:lt2>
          <a:srgbClr val="808080"/>
        </a:lt2>
        <a:accent1>
          <a:srgbClr val="91B1D9"/>
        </a:accent1>
        <a:accent2>
          <a:srgbClr val="E63D4D"/>
        </a:accent2>
        <a:accent3>
          <a:srgbClr val="FFFFFF"/>
        </a:accent3>
        <a:accent4>
          <a:srgbClr val="000000"/>
        </a:accent4>
        <a:accent5>
          <a:srgbClr val="C7D5E9"/>
        </a:accent5>
        <a:accent6>
          <a:srgbClr val="D036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rsn_frm_296 (1).potx" id="{508AE6B0-3CD1-42DE-8CD0-64001F8470F0}" vid="{47123F36-EEF7-4288-90AB-05104E763B82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B392325210247A88F0FA3D52B2055" ma:contentTypeVersion="1" ma:contentTypeDescription="Crée un document." ma:contentTypeScope="" ma:versionID="34c31b95eca514dd292f54bc7f4bc8b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5CE834-D11E-4521-BD41-1B2FDEC7C5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614333-E2BE-4661-BA52-D6B8821763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1ED695-4494-48AC-AC3E-E439590ADA20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1524</Words>
  <Application>Microsoft Office PowerPoint</Application>
  <PresentationFormat>Affichage à l'écran (16:9)</PresentationFormat>
  <Paragraphs>138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6" baseType="lpstr">
      <vt:lpstr>Amasis MT Pro</vt:lpstr>
      <vt:lpstr>Arial</vt:lpstr>
      <vt:lpstr>Calibri</vt:lpstr>
      <vt:lpstr>Calibri Light</vt:lpstr>
      <vt:lpstr>Cambria Math</vt:lpstr>
      <vt:lpstr>Century Gothic</vt:lpstr>
      <vt:lpstr>Segoe UI Symbol</vt:lpstr>
      <vt:lpstr>Times New Roman</vt:lpstr>
      <vt:lpstr>Trebuchet MS</vt:lpstr>
      <vt:lpstr>Wingdings</vt:lpstr>
      <vt:lpstr>I - PAGES INTERIEURES</vt:lpstr>
      <vt:lpstr>Conception personnalisée</vt:lpstr>
      <vt:lpstr>II - COUVERTURES</vt:lpstr>
      <vt:lpstr>prédiction de la dose biologique par simulations multi-échelles</vt:lpstr>
      <vt:lpstr>Présentation</vt:lpstr>
      <vt:lpstr>Efficacité biologique de l’exposition</vt:lpstr>
      <vt:lpstr>Efficacité biologique de l’exposition</vt:lpstr>
      <vt:lpstr>Efficacité biologique de l’exposition</vt:lpstr>
      <vt:lpstr>Efficacité biologique de l’exposition</vt:lpstr>
      <vt:lpstr>Simulation avec le code MC Geant4-DNA </vt:lpstr>
      <vt:lpstr>Simulation avec le code MC Geant4-DNA </vt:lpstr>
      <vt:lpstr>Simulation avec le code MC Geant4-DNA </vt:lpstr>
      <vt:lpstr>Simulation à l’échelle de la population cellulaire  </vt:lpstr>
      <vt:lpstr>Simulation à l’échelle de la population cellulaire  </vt:lpstr>
      <vt:lpstr>Message et défis</vt:lpstr>
      <vt:lpstr>Présentation PowerPoint</vt:lpstr>
    </vt:vector>
  </TitlesOfParts>
  <Company>TROISCUBE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RIET-HUCHELOUP Marie</dc:creator>
  <cp:lastModifiedBy>charpak</cp:lastModifiedBy>
  <cp:revision>8</cp:revision>
  <dcterms:created xsi:type="dcterms:W3CDTF">2020-07-06T16:18:40Z</dcterms:created>
  <dcterms:modified xsi:type="dcterms:W3CDTF">2023-10-17T15:43:21Z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0x0101005FFB392325210247A88F0FA3D52B2055</vt:lpwstr>
  </property>
</Properties>
</file>